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9" r:id="rId1"/>
  </p:sldMasterIdLst>
  <p:notesMasterIdLst>
    <p:notesMasterId r:id="rId13"/>
  </p:notesMasterIdLst>
  <p:sldIdLst>
    <p:sldId id="256" r:id="rId2"/>
    <p:sldId id="258" r:id="rId3"/>
    <p:sldId id="261" r:id="rId4"/>
    <p:sldId id="257" r:id="rId5"/>
    <p:sldId id="260" r:id="rId6"/>
    <p:sldId id="262" r:id="rId7"/>
    <p:sldId id="268" r:id="rId8"/>
    <p:sldId id="271" r:id="rId9"/>
    <p:sldId id="266" r:id="rId10"/>
    <p:sldId id="267" r:id="rId11"/>
    <p:sldId id="269" r:id="rId12"/>
  </p:sldIdLst>
  <p:sldSz cx="9144000" cy="5143500" type="screen16x9"/>
  <p:notesSz cx="6858000" cy="9144000"/>
  <p:defaultTextStyle>
    <a:lvl1pPr marL="0" algn="l" rtl="0" latinLnBrk="0">
      <a:defRPr lang="es-ES" sz="1800" kern="1200">
        <a:solidFill>
          <a:schemeClr val="tx1"/>
        </a:solidFill>
        <a:latin typeface="+mn-lt"/>
        <a:ea typeface="+mn-ea"/>
        <a:cs typeface="+mn-cs"/>
      </a:defRPr>
    </a:lvl1pPr>
    <a:lvl2pPr marL="457200" algn="l" rtl="0" latinLnBrk="0">
      <a:defRPr lang="es-ES" sz="1800" kern="1200">
        <a:solidFill>
          <a:schemeClr val="tx1"/>
        </a:solidFill>
        <a:latin typeface="+mn-lt"/>
        <a:ea typeface="+mn-ea"/>
        <a:cs typeface="+mn-cs"/>
      </a:defRPr>
    </a:lvl2pPr>
    <a:lvl3pPr marL="914400" algn="l" rtl="0" latinLnBrk="0">
      <a:defRPr lang="es-ES" sz="1800" kern="1200">
        <a:solidFill>
          <a:schemeClr val="tx1"/>
        </a:solidFill>
        <a:latin typeface="+mn-lt"/>
        <a:ea typeface="+mn-ea"/>
        <a:cs typeface="+mn-cs"/>
      </a:defRPr>
    </a:lvl3pPr>
    <a:lvl4pPr marL="1371600" algn="l" rtl="0" latinLnBrk="0">
      <a:defRPr lang="es-ES" sz="1800" kern="1200">
        <a:solidFill>
          <a:schemeClr val="tx1"/>
        </a:solidFill>
        <a:latin typeface="+mn-lt"/>
        <a:ea typeface="+mn-ea"/>
        <a:cs typeface="+mn-cs"/>
      </a:defRPr>
    </a:lvl4pPr>
    <a:lvl5pPr marL="1828800" algn="l" rtl="0" latinLnBrk="0">
      <a:defRPr lang="es-ES" sz="1800" kern="1200">
        <a:solidFill>
          <a:schemeClr val="tx1"/>
        </a:solidFill>
        <a:latin typeface="+mn-lt"/>
        <a:ea typeface="+mn-ea"/>
        <a:cs typeface="+mn-cs"/>
      </a:defRPr>
    </a:lvl5pPr>
    <a:lvl6pPr marL="2286000" algn="l" rtl="0" latinLnBrk="0">
      <a:defRPr lang="es-ES" sz="1800" kern="1200">
        <a:solidFill>
          <a:schemeClr val="tx1"/>
        </a:solidFill>
        <a:latin typeface="+mn-lt"/>
        <a:ea typeface="+mn-ea"/>
        <a:cs typeface="+mn-cs"/>
      </a:defRPr>
    </a:lvl6pPr>
    <a:lvl7pPr marL="2743200" algn="l" rtl="0" latinLnBrk="0">
      <a:defRPr lang="es-ES" sz="1800" kern="1200">
        <a:solidFill>
          <a:schemeClr val="tx1"/>
        </a:solidFill>
        <a:latin typeface="+mn-lt"/>
        <a:ea typeface="+mn-ea"/>
        <a:cs typeface="+mn-cs"/>
      </a:defRPr>
    </a:lvl7pPr>
    <a:lvl8pPr marL="3200400" algn="l" rtl="0" latinLnBrk="0">
      <a:defRPr lang="es-ES" sz="1800" kern="1200">
        <a:solidFill>
          <a:schemeClr val="tx1"/>
        </a:solidFill>
        <a:latin typeface="+mn-lt"/>
        <a:ea typeface="+mn-ea"/>
        <a:cs typeface="+mn-cs"/>
      </a:defRPr>
    </a:lvl8pPr>
    <a:lvl9pPr marL="3657600" algn="l" rtl="0" latinLnBrk="0">
      <a:defRPr lang="es-ES"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2BD"/>
    <a:srgbClr val="26879E"/>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74" autoAdjust="0"/>
    <p:restoredTop sz="95767" autoAdjust="0"/>
  </p:normalViewPr>
  <p:slideViewPr>
    <p:cSldViewPr>
      <p:cViewPr varScale="1">
        <p:scale>
          <a:sx n="95" d="100"/>
          <a:sy n="95" d="100"/>
        </p:scale>
        <p:origin x="-510" y="-9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D35E2-5254-4971-9481-8E59843C0FBF}"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s-ES"/>
        </a:p>
      </dgm:t>
    </dgm:pt>
    <dgm:pt modelId="{9431D4CF-71D5-4764-B04A-401BDECA1716}">
      <dgm:prSet phldrT="[Texto]" custT="1"/>
      <dgm:spPr/>
      <dgm:t>
        <a:bodyPr/>
        <a:lstStyle/>
        <a:p>
          <a:r>
            <a:rPr lang="es-ES" sz="1100" b="1" dirty="0" smtClean="0">
              <a:latin typeface="Arial Rounded MT Bold" pitchFamily="34" charset="0"/>
            </a:rPr>
            <a:t>RED CONCEPTUAL DE LA CONDICIÓN HUMANA</a:t>
          </a:r>
          <a:endParaRPr lang="es-ES" sz="1100" b="1" dirty="0">
            <a:latin typeface="Arial Rounded MT Bold" pitchFamily="34" charset="0"/>
          </a:endParaRPr>
        </a:p>
      </dgm:t>
    </dgm:pt>
    <dgm:pt modelId="{A277DED1-6B0E-48FE-BD1C-C5C584A903EC}" type="parTrans" cxnId="{580BC9AF-9F83-4BF8-AFE5-85176BACD4FD}">
      <dgm:prSet/>
      <dgm:spPr/>
      <dgm:t>
        <a:bodyPr/>
        <a:lstStyle/>
        <a:p>
          <a:endParaRPr lang="es-ES" b="1">
            <a:latin typeface="Arial Narrow" pitchFamily="34" charset="0"/>
          </a:endParaRPr>
        </a:p>
      </dgm:t>
    </dgm:pt>
    <dgm:pt modelId="{38F81BD8-162A-4A35-A28B-7436F5659306}" type="sibTrans" cxnId="{580BC9AF-9F83-4BF8-AFE5-85176BACD4FD}">
      <dgm:prSet/>
      <dgm:spPr/>
      <dgm:t>
        <a:bodyPr/>
        <a:lstStyle/>
        <a:p>
          <a:endParaRPr lang="es-ES" b="1">
            <a:latin typeface="Arial Narrow" pitchFamily="34" charset="0"/>
          </a:endParaRPr>
        </a:p>
      </dgm:t>
    </dgm:pt>
    <dgm:pt modelId="{308AFAB1-FA8C-4386-AAB3-C96904B8A333}" type="asst">
      <dgm:prSet phldrT="[Texto]" custT="1"/>
      <dgm:spPr/>
      <dgm:t>
        <a:bodyPr/>
        <a:lstStyle/>
        <a:p>
          <a:r>
            <a:rPr lang="es-ES" sz="1000" b="1" dirty="0" smtClean="0">
              <a:latin typeface="Arial Narrow" pitchFamily="34" charset="0"/>
            </a:rPr>
            <a:t>Es un término que abarca la totalidad de la experiencia del      ser humano.</a:t>
          </a:r>
          <a:endParaRPr lang="es-ES" sz="1000" b="1" dirty="0">
            <a:latin typeface="Arial Narrow" pitchFamily="34" charset="0"/>
          </a:endParaRPr>
        </a:p>
      </dgm:t>
    </dgm:pt>
    <dgm:pt modelId="{4E3706B5-7895-46C2-8560-5E7DF9CFF447}" type="parTrans" cxnId="{7B93ED9C-2D8B-46DB-8B9A-3D751C84AD9E}">
      <dgm:prSet/>
      <dgm:spPr/>
      <dgm:t>
        <a:bodyPr/>
        <a:lstStyle/>
        <a:p>
          <a:endParaRPr lang="es-ES" b="1" dirty="0">
            <a:latin typeface="Arial Narrow" pitchFamily="34" charset="0"/>
          </a:endParaRPr>
        </a:p>
      </dgm:t>
    </dgm:pt>
    <dgm:pt modelId="{9FA472D2-A862-49A8-B5EF-CEDB7A442D6D}" type="sibTrans" cxnId="{7B93ED9C-2D8B-46DB-8B9A-3D751C84AD9E}">
      <dgm:prSet/>
      <dgm:spPr/>
      <dgm:t>
        <a:bodyPr/>
        <a:lstStyle/>
        <a:p>
          <a:endParaRPr lang="es-ES" b="1">
            <a:latin typeface="Arial Narrow" pitchFamily="34" charset="0"/>
          </a:endParaRPr>
        </a:p>
      </dgm:t>
    </dgm:pt>
    <dgm:pt modelId="{C7C55FBE-F0E3-4683-91B7-E1E48AA3EB7F}">
      <dgm:prSet phldrT="[Texto]" custT="1"/>
      <dgm:spPr/>
      <dgm:t>
        <a:bodyPr/>
        <a:lstStyle/>
        <a:p>
          <a:r>
            <a:rPr lang="es-ES" sz="1000" b="1" dirty="0" smtClean="0">
              <a:latin typeface="Arial Narrow" pitchFamily="34" charset="0"/>
            </a:rPr>
            <a:t>LA DIMENSIÓN ÉTICA</a:t>
          </a:r>
          <a:endParaRPr lang="es-ES" sz="1000" b="1" dirty="0">
            <a:latin typeface="Arial Narrow" pitchFamily="34" charset="0"/>
          </a:endParaRPr>
        </a:p>
      </dgm:t>
    </dgm:pt>
    <dgm:pt modelId="{B8D96FC2-7257-4797-9AD1-BA0511FA21B8}" type="parTrans" cxnId="{0BB12440-7AD0-46B2-A047-725B0D552AC4}">
      <dgm:prSet/>
      <dgm:spPr/>
      <dgm:t>
        <a:bodyPr/>
        <a:lstStyle/>
        <a:p>
          <a:endParaRPr lang="es-ES" b="1" dirty="0">
            <a:latin typeface="Arial Narrow" pitchFamily="34" charset="0"/>
          </a:endParaRPr>
        </a:p>
      </dgm:t>
    </dgm:pt>
    <dgm:pt modelId="{526DA96B-7714-407A-A0E3-35645D85B797}" type="sibTrans" cxnId="{0BB12440-7AD0-46B2-A047-725B0D552AC4}">
      <dgm:prSet/>
      <dgm:spPr/>
      <dgm:t>
        <a:bodyPr/>
        <a:lstStyle/>
        <a:p>
          <a:endParaRPr lang="es-ES" b="1">
            <a:latin typeface="Arial Narrow" pitchFamily="34" charset="0"/>
          </a:endParaRPr>
        </a:p>
      </dgm:t>
    </dgm:pt>
    <dgm:pt modelId="{86CEE5D7-1F21-4223-9864-D81C75834243}">
      <dgm:prSet phldrT="[Texto]" custT="1"/>
      <dgm:spPr/>
      <dgm:t>
        <a:bodyPr/>
        <a:lstStyle/>
        <a:p>
          <a:r>
            <a:rPr lang="es-ES" sz="1000" b="1" dirty="0" smtClean="0">
              <a:latin typeface="Arial Narrow" pitchFamily="34" charset="0"/>
            </a:rPr>
            <a:t>EL TRIPLE ENRAIZAMIENTO</a:t>
          </a:r>
          <a:endParaRPr lang="es-ES" sz="1000" b="1" dirty="0">
            <a:latin typeface="Arial Narrow" pitchFamily="34" charset="0"/>
          </a:endParaRPr>
        </a:p>
      </dgm:t>
    </dgm:pt>
    <dgm:pt modelId="{85F0EB3D-5A62-49EF-9BE6-A0606F3DDC16}" type="parTrans" cxnId="{E512CD85-F10D-4704-8E90-6C30EDD6A1B1}">
      <dgm:prSet/>
      <dgm:spPr/>
      <dgm:t>
        <a:bodyPr/>
        <a:lstStyle/>
        <a:p>
          <a:endParaRPr lang="es-ES" b="1" dirty="0">
            <a:latin typeface="Arial Narrow" pitchFamily="34" charset="0"/>
          </a:endParaRPr>
        </a:p>
      </dgm:t>
    </dgm:pt>
    <dgm:pt modelId="{55E3E23F-E356-40BE-87FF-594F96F832E8}" type="sibTrans" cxnId="{E512CD85-F10D-4704-8E90-6C30EDD6A1B1}">
      <dgm:prSet/>
      <dgm:spPr/>
      <dgm:t>
        <a:bodyPr/>
        <a:lstStyle/>
        <a:p>
          <a:endParaRPr lang="es-ES" b="1">
            <a:latin typeface="Arial Narrow" pitchFamily="34" charset="0"/>
          </a:endParaRPr>
        </a:p>
      </dgm:t>
    </dgm:pt>
    <dgm:pt modelId="{C0241107-6BB8-4462-BC73-C3D251B8FB78}">
      <dgm:prSet phldrT="[Texto]" custT="1"/>
      <dgm:spPr/>
      <dgm:t>
        <a:bodyPr/>
        <a:lstStyle/>
        <a:p>
          <a:r>
            <a:rPr lang="es-ES" sz="1000" b="1" dirty="0" smtClean="0">
              <a:latin typeface="Arial Narrow" pitchFamily="34" charset="0"/>
            </a:rPr>
            <a:t>EL INDIVIDUO</a:t>
          </a:r>
          <a:endParaRPr lang="es-ES" sz="1000" b="1" dirty="0">
            <a:latin typeface="Arial Narrow" pitchFamily="34" charset="0"/>
          </a:endParaRPr>
        </a:p>
      </dgm:t>
    </dgm:pt>
    <dgm:pt modelId="{89C74B94-DF67-4A69-A7FC-9090FCE9EDA5}" type="parTrans" cxnId="{724339FB-3938-4157-B955-75776F92132E}">
      <dgm:prSet/>
      <dgm:spPr/>
      <dgm:t>
        <a:bodyPr/>
        <a:lstStyle/>
        <a:p>
          <a:endParaRPr lang="es-ES" b="1" dirty="0">
            <a:latin typeface="Arial Narrow" pitchFamily="34" charset="0"/>
          </a:endParaRPr>
        </a:p>
      </dgm:t>
    </dgm:pt>
    <dgm:pt modelId="{AF3C5452-DCC8-447F-91A9-7C6856745895}" type="sibTrans" cxnId="{724339FB-3938-4157-B955-75776F92132E}">
      <dgm:prSet/>
      <dgm:spPr/>
      <dgm:t>
        <a:bodyPr/>
        <a:lstStyle/>
        <a:p>
          <a:endParaRPr lang="es-ES" b="1">
            <a:latin typeface="Arial Narrow" pitchFamily="34" charset="0"/>
          </a:endParaRPr>
        </a:p>
      </dgm:t>
    </dgm:pt>
    <dgm:pt modelId="{A4CFC2BB-0638-48A7-A9E4-6E6CFA0C788B}">
      <dgm:prSet custT="1"/>
      <dgm:spPr/>
      <dgm:t>
        <a:bodyPr/>
        <a:lstStyle/>
        <a:p>
          <a:r>
            <a:rPr lang="es-ES" sz="1000" b="1" dirty="0" smtClean="0">
              <a:latin typeface="Arial Narrow" pitchFamily="34" charset="0"/>
            </a:rPr>
            <a:t>ACCIÓN Y PASIÓN</a:t>
          </a:r>
          <a:endParaRPr lang="es-ES" sz="1000" b="1" dirty="0">
            <a:latin typeface="Arial Narrow" pitchFamily="34" charset="0"/>
          </a:endParaRPr>
        </a:p>
      </dgm:t>
    </dgm:pt>
    <dgm:pt modelId="{54F35FAE-E6B4-4B65-8A7E-A99C36491F44}" type="parTrans" cxnId="{A05DC2C8-6B19-4093-BB85-F29AEAE8BFFE}">
      <dgm:prSet/>
      <dgm:spPr/>
      <dgm:t>
        <a:bodyPr/>
        <a:lstStyle/>
        <a:p>
          <a:endParaRPr lang="es-ES" b="1" dirty="0">
            <a:latin typeface="Arial Narrow" pitchFamily="34" charset="0"/>
          </a:endParaRPr>
        </a:p>
      </dgm:t>
    </dgm:pt>
    <dgm:pt modelId="{A1CE75CA-60CC-4002-AB80-A88B958F450C}" type="sibTrans" cxnId="{A05DC2C8-6B19-4093-BB85-F29AEAE8BFFE}">
      <dgm:prSet/>
      <dgm:spPr/>
      <dgm:t>
        <a:bodyPr/>
        <a:lstStyle/>
        <a:p>
          <a:endParaRPr lang="es-ES" b="1">
            <a:latin typeface="Arial Narrow" pitchFamily="34" charset="0"/>
          </a:endParaRPr>
        </a:p>
      </dgm:t>
    </dgm:pt>
    <dgm:pt modelId="{8CDEBD8F-3AC8-4DA6-88A9-1900995E8018}">
      <dgm:prSet custT="1"/>
      <dgm:spPr/>
      <dgm:t>
        <a:bodyPr/>
        <a:lstStyle/>
        <a:p>
          <a:r>
            <a:rPr lang="es-ES" sz="1000" b="1" dirty="0" smtClean="0">
              <a:latin typeface="Arial Narrow" pitchFamily="34" charset="0"/>
            </a:rPr>
            <a:t>LA TEMPORALIDAD</a:t>
          </a:r>
          <a:endParaRPr lang="es-ES" sz="1000" b="1" dirty="0">
            <a:latin typeface="Arial Narrow" pitchFamily="34" charset="0"/>
          </a:endParaRPr>
        </a:p>
      </dgm:t>
    </dgm:pt>
    <dgm:pt modelId="{2CD7F17F-E631-4A2F-80AD-354F48CA5AEB}" type="parTrans" cxnId="{A67F327F-66F0-494D-8D88-D5D53F58FA74}">
      <dgm:prSet/>
      <dgm:spPr/>
      <dgm:t>
        <a:bodyPr/>
        <a:lstStyle/>
        <a:p>
          <a:endParaRPr lang="es-ES" b="1" dirty="0">
            <a:latin typeface="Arial Narrow" pitchFamily="34" charset="0"/>
          </a:endParaRPr>
        </a:p>
      </dgm:t>
    </dgm:pt>
    <dgm:pt modelId="{B52052FF-D181-4B9F-9032-80E7DA8B0629}" type="sibTrans" cxnId="{A67F327F-66F0-494D-8D88-D5D53F58FA74}">
      <dgm:prSet/>
      <dgm:spPr/>
      <dgm:t>
        <a:bodyPr/>
        <a:lstStyle/>
        <a:p>
          <a:endParaRPr lang="es-ES" b="1">
            <a:latin typeface="Arial Narrow" pitchFamily="34" charset="0"/>
          </a:endParaRPr>
        </a:p>
      </dgm:t>
    </dgm:pt>
    <dgm:pt modelId="{E1826205-A21E-4E7D-92F2-CAA61E08B150}">
      <dgm:prSet custT="1"/>
      <dgm:spPr/>
      <dgm:t>
        <a:bodyPr/>
        <a:lstStyle/>
        <a:p>
          <a:r>
            <a:rPr lang="es-ES" sz="1000" b="1" dirty="0" smtClean="0">
              <a:latin typeface="Arial Narrow" pitchFamily="34" charset="0"/>
            </a:rPr>
            <a:t>LA ESPACIALIDAD</a:t>
          </a:r>
          <a:endParaRPr lang="es-ES" sz="1000" b="1" dirty="0">
            <a:latin typeface="Arial Narrow" pitchFamily="34" charset="0"/>
          </a:endParaRPr>
        </a:p>
      </dgm:t>
    </dgm:pt>
    <dgm:pt modelId="{5CE8853C-B0C9-4475-AB23-7AAED9CF822C}" type="parTrans" cxnId="{57734384-9E4E-4C94-9A35-184DFB88E4C7}">
      <dgm:prSet/>
      <dgm:spPr/>
      <dgm:t>
        <a:bodyPr/>
        <a:lstStyle/>
        <a:p>
          <a:endParaRPr lang="es-ES" b="1" dirty="0">
            <a:latin typeface="Arial Narrow" pitchFamily="34" charset="0"/>
          </a:endParaRPr>
        </a:p>
      </dgm:t>
    </dgm:pt>
    <dgm:pt modelId="{2FBBAF94-4D98-4CB7-8D56-1B6A6E977151}" type="sibTrans" cxnId="{57734384-9E4E-4C94-9A35-184DFB88E4C7}">
      <dgm:prSet/>
      <dgm:spPr/>
      <dgm:t>
        <a:bodyPr/>
        <a:lstStyle/>
        <a:p>
          <a:endParaRPr lang="es-ES" b="1">
            <a:latin typeface="Arial Narrow" pitchFamily="34" charset="0"/>
          </a:endParaRPr>
        </a:p>
      </dgm:t>
    </dgm:pt>
    <dgm:pt modelId="{A32FF747-25FA-4050-8E06-F08B21C44672}" type="asst">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900" b="1" dirty="0" smtClean="0">
              <a:latin typeface="Arial Narrow" pitchFamily="34" charset="0"/>
            </a:rPr>
            <a:t>La existencia de un hombre dentro del hombre del que éste no puede retirarse: el inconsciente</a:t>
          </a:r>
          <a:endParaRPr lang="es-ES" sz="900" b="1" dirty="0">
            <a:latin typeface="Arial Narrow" pitchFamily="34" charset="0"/>
          </a:endParaRPr>
        </a:p>
      </dgm:t>
    </dgm:pt>
    <dgm:pt modelId="{9E47F7A8-9FFA-4D62-9C27-7C488820A822}" type="parTrans" cxnId="{125BD6C1-7B1A-4D1D-AECB-FD4043A46AC2}">
      <dgm:prSet/>
      <dgm:spPr/>
      <dgm:t>
        <a:bodyPr/>
        <a:lstStyle/>
        <a:p>
          <a:endParaRPr lang="es-ES" b="1" dirty="0"/>
        </a:p>
      </dgm:t>
    </dgm:pt>
    <dgm:pt modelId="{6A1FEF27-B5B4-4214-A733-9F1D5332C4C5}" type="sibTrans" cxnId="{125BD6C1-7B1A-4D1D-AECB-FD4043A46AC2}">
      <dgm:prSet/>
      <dgm:spPr/>
      <dgm:t>
        <a:bodyPr/>
        <a:lstStyle/>
        <a:p>
          <a:endParaRPr lang="es-ES" b="1"/>
        </a:p>
      </dgm:t>
    </dgm:pt>
    <dgm:pt modelId="{19A5AB16-6C02-43A3-BDC1-3BECD354E10C}" type="asst">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900" b="1" dirty="0" smtClean="0">
              <a:latin typeface="Arial Narrow" pitchFamily="34" charset="0"/>
            </a:rPr>
            <a:t>Cuerpo es también el límite del hombre: tal es la condición humana.</a:t>
          </a:r>
          <a:endParaRPr lang="es-ES" sz="900" b="1" dirty="0">
            <a:latin typeface="Arial Narrow" pitchFamily="34" charset="0"/>
          </a:endParaRPr>
        </a:p>
      </dgm:t>
    </dgm:pt>
    <dgm:pt modelId="{25A1B164-474D-4A4B-9E77-197CE17605C0}" type="parTrans" cxnId="{2A983D96-9788-49C4-A330-77ECF09A778A}">
      <dgm:prSet/>
      <dgm:spPr/>
      <dgm:t>
        <a:bodyPr/>
        <a:lstStyle/>
        <a:p>
          <a:endParaRPr lang="es-ES" b="1" dirty="0"/>
        </a:p>
      </dgm:t>
    </dgm:pt>
    <dgm:pt modelId="{9EADCC0B-1C38-4F6D-B594-4CB21D658D10}" type="sibTrans" cxnId="{2A983D96-9788-49C4-A330-77ECF09A778A}">
      <dgm:prSet/>
      <dgm:spPr/>
      <dgm:t>
        <a:bodyPr/>
        <a:lstStyle/>
        <a:p>
          <a:endParaRPr lang="es-ES" b="1"/>
        </a:p>
      </dgm:t>
    </dgm:pt>
    <dgm:pt modelId="{0D1CA261-69C2-4513-BB95-599020863F00}">
      <dgm:prSet custT="1"/>
      <dgm:spPr/>
      <dgm:t>
        <a:bodyPr/>
        <a:lstStyle/>
        <a:p>
          <a:r>
            <a:rPr lang="es-ES" sz="900" b="1" dirty="0" smtClean="0">
              <a:latin typeface="Arial Narrow" pitchFamily="34" charset="0"/>
            </a:rPr>
            <a:t>LA INTERIORIDAD Y LA EXTERIORIDAD</a:t>
          </a:r>
          <a:endParaRPr lang="es-ES" sz="900" b="1" dirty="0">
            <a:latin typeface="Arial Narrow" pitchFamily="34" charset="0"/>
          </a:endParaRPr>
        </a:p>
      </dgm:t>
    </dgm:pt>
    <dgm:pt modelId="{EFE89DE3-FEA8-4BC6-90F3-F711DD300C69}" type="sibTrans" cxnId="{01D1A333-A2F2-497D-B6C1-027FBF0E905A}">
      <dgm:prSet/>
      <dgm:spPr/>
      <dgm:t>
        <a:bodyPr/>
        <a:lstStyle/>
        <a:p>
          <a:endParaRPr lang="es-ES" b="1">
            <a:latin typeface="Arial Narrow" pitchFamily="34" charset="0"/>
          </a:endParaRPr>
        </a:p>
      </dgm:t>
    </dgm:pt>
    <dgm:pt modelId="{F7B0C6BD-0D9E-4B7F-BF7B-3B1106CC0DA1}" type="parTrans" cxnId="{01D1A333-A2F2-497D-B6C1-027FBF0E905A}">
      <dgm:prSet/>
      <dgm:spPr/>
      <dgm:t>
        <a:bodyPr/>
        <a:lstStyle/>
        <a:p>
          <a:endParaRPr lang="es-ES" b="1" dirty="0">
            <a:latin typeface="Arial Narrow" pitchFamily="34" charset="0"/>
          </a:endParaRPr>
        </a:p>
      </dgm:t>
    </dgm:pt>
    <dgm:pt modelId="{83F22045-B9E9-46A5-8330-DCE547C9999F}" type="asst">
      <dgm:prSet custT="1"/>
      <dgm:spPr/>
      <dgm:t>
        <a:bodyPr/>
        <a:lstStyle/>
        <a:p>
          <a:r>
            <a:rPr lang="es-ES" sz="900" b="1" dirty="0" smtClean="0">
              <a:latin typeface="Arial Narrow" pitchFamily="34" charset="0"/>
            </a:rPr>
            <a:t>Alma significa el “principio de la vida”. </a:t>
          </a:r>
          <a:endParaRPr lang="es-ES" sz="900" b="1" dirty="0">
            <a:latin typeface="Arial Narrow" pitchFamily="34" charset="0"/>
          </a:endParaRPr>
        </a:p>
      </dgm:t>
    </dgm:pt>
    <dgm:pt modelId="{42617A60-4B17-48D5-950A-5569370F2EF7}" type="parTrans" cxnId="{0947C60F-0685-457C-944C-E59046F75EAA}">
      <dgm:prSet/>
      <dgm:spPr/>
      <dgm:t>
        <a:bodyPr/>
        <a:lstStyle/>
        <a:p>
          <a:endParaRPr lang="es-ES" b="1" dirty="0"/>
        </a:p>
      </dgm:t>
    </dgm:pt>
    <dgm:pt modelId="{0AD479E6-06F2-4F22-BC76-F840116EF3B5}" type="sibTrans" cxnId="{0947C60F-0685-457C-944C-E59046F75EAA}">
      <dgm:prSet/>
      <dgm:spPr/>
      <dgm:t>
        <a:bodyPr/>
        <a:lstStyle/>
        <a:p>
          <a:endParaRPr lang="es-ES" b="1"/>
        </a:p>
      </dgm:t>
    </dgm:pt>
    <dgm:pt modelId="{20F511E0-E35C-40E4-A0B3-6B681D77C5E0}">
      <dgm:prSet custT="1"/>
      <dgm:spPr/>
      <dgm:t>
        <a:bodyPr/>
        <a:lstStyle/>
        <a:p>
          <a:r>
            <a:rPr lang="es-ES" sz="900" b="1" dirty="0" smtClean="0">
              <a:effectLst/>
              <a:latin typeface="Arial Narrow" pitchFamily="34" charset="0"/>
            </a:rPr>
            <a:t>El espacio humano es un espacio real, estructurado por el hombre y lleno de significaciones humanas. </a:t>
          </a:r>
          <a:endParaRPr lang="es-ES" sz="900" b="1" dirty="0">
            <a:effectLst/>
            <a:latin typeface="Arial Narrow" pitchFamily="34" charset="0"/>
          </a:endParaRPr>
        </a:p>
      </dgm:t>
    </dgm:pt>
    <dgm:pt modelId="{AEF21DB0-2630-4436-8E73-F977EDEE138D}" type="parTrans" cxnId="{A0E8EAE0-B6F2-4491-B3BD-6E95C5A8FEC4}">
      <dgm:prSet/>
      <dgm:spPr/>
      <dgm:t>
        <a:bodyPr/>
        <a:lstStyle/>
        <a:p>
          <a:endParaRPr lang="es-ES" b="1" dirty="0"/>
        </a:p>
      </dgm:t>
    </dgm:pt>
    <dgm:pt modelId="{63213D4C-B411-473D-8509-0C24EF8A870F}" type="sibTrans" cxnId="{A0E8EAE0-B6F2-4491-B3BD-6E95C5A8FEC4}">
      <dgm:prSet/>
      <dgm:spPr/>
      <dgm:t>
        <a:bodyPr/>
        <a:lstStyle/>
        <a:p>
          <a:endParaRPr lang="es-ES" b="1"/>
        </a:p>
      </dgm:t>
    </dgm:pt>
    <dgm:pt modelId="{FC32CED4-B691-45D0-B9D6-A8865177B626}">
      <dgm:prSet custT="1"/>
      <dgm:spPr/>
      <dgm:t>
        <a:bodyPr/>
        <a:lstStyle/>
        <a:p>
          <a:r>
            <a:rPr lang="es-ES" sz="900" b="1" dirty="0" smtClean="0">
              <a:latin typeface="Arial Narrow" pitchFamily="34" charset="0"/>
            </a:rPr>
            <a:t>El pasado colectivo existe: la cultura y la historia son la tradición de cada pueblo.</a:t>
          </a:r>
          <a:endParaRPr lang="es-ES" sz="900" b="1" dirty="0">
            <a:latin typeface="Arial Narrow" pitchFamily="34" charset="0"/>
          </a:endParaRPr>
        </a:p>
      </dgm:t>
    </dgm:pt>
    <dgm:pt modelId="{5BAED41A-249B-4144-8642-4E603635B3B6}" type="parTrans" cxnId="{391E8CCA-FE8C-4CE1-83AF-9EFBE37AB31B}">
      <dgm:prSet/>
      <dgm:spPr/>
      <dgm:t>
        <a:bodyPr/>
        <a:lstStyle/>
        <a:p>
          <a:endParaRPr lang="es-ES" b="1" dirty="0"/>
        </a:p>
      </dgm:t>
    </dgm:pt>
    <dgm:pt modelId="{82C879BE-5CA5-4073-A2E9-0DCD7F7E4C8B}" type="sibTrans" cxnId="{391E8CCA-FE8C-4CE1-83AF-9EFBE37AB31B}">
      <dgm:prSet/>
      <dgm:spPr/>
      <dgm:t>
        <a:bodyPr/>
        <a:lstStyle/>
        <a:p>
          <a:endParaRPr lang="es-ES" b="1"/>
        </a:p>
      </dgm:t>
    </dgm:pt>
    <dgm:pt modelId="{89DB5262-7656-4605-862D-009827D19912}">
      <dgm:prSet custT="1"/>
      <dgm:spPr/>
      <dgm:t>
        <a:bodyPr/>
        <a:lstStyle/>
        <a:p>
          <a:r>
            <a:rPr lang="es-ES" sz="900" b="1" dirty="0" smtClean="0">
              <a:latin typeface="Arial Narrow" pitchFamily="34" charset="0"/>
            </a:rPr>
            <a:t>El futuro se hace posible gracias al pasado y consiste en un campo de posibilidades. </a:t>
          </a:r>
          <a:endParaRPr lang="es-ES" sz="900" b="1" dirty="0">
            <a:latin typeface="Arial Narrow" pitchFamily="34" charset="0"/>
          </a:endParaRPr>
        </a:p>
      </dgm:t>
    </dgm:pt>
    <dgm:pt modelId="{BB7ED226-B7FC-496F-9CC0-31F83B8B5B77}" type="parTrans" cxnId="{66601D84-E345-4DB9-ADD5-17D9E1EDA104}">
      <dgm:prSet/>
      <dgm:spPr/>
      <dgm:t>
        <a:bodyPr/>
        <a:lstStyle/>
        <a:p>
          <a:endParaRPr lang="es-ES" b="1" dirty="0"/>
        </a:p>
      </dgm:t>
    </dgm:pt>
    <dgm:pt modelId="{BEBFE215-9194-446C-9969-726BD238E14F}" type="sibTrans" cxnId="{66601D84-E345-4DB9-ADD5-17D9E1EDA104}">
      <dgm:prSet/>
      <dgm:spPr/>
      <dgm:t>
        <a:bodyPr/>
        <a:lstStyle/>
        <a:p>
          <a:endParaRPr lang="es-ES" b="1"/>
        </a:p>
      </dgm:t>
    </dgm:pt>
    <dgm:pt modelId="{A17481FF-1B9A-4BD0-8ABF-396035BB9E24}" type="asst">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900" b="1" dirty="0" smtClean="0">
              <a:latin typeface="Arial Narrow" pitchFamily="34" charset="0"/>
            </a:rPr>
            <a:t>Espíritu es el “principio de la actividad superior en el hombre”.</a:t>
          </a:r>
          <a:endParaRPr lang="es-ES" sz="900" b="1" dirty="0">
            <a:latin typeface="Arial Narrow" pitchFamily="34" charset="0"/>
          </a:endParaRPr>
        </a:p>
      </dgm:t>
    </dgm:pt>
    <dgm:pt modelId="{8E443E43-EE02-4B00-8C57-0FA334624FA5}" type="sibTrans" cxnId="{C94734EB-E991-4074-BD7E-AC1DFE318AC8}">
      <dgm:prSet/>
      <dgm:spPr/>
      <dgm:t>
        <a:bodyPr/>
        <a:lstStyle/>
        <a:p>
          <a:endParaRPr lang="es-ES" b="1"/>
        </a:p>
      </dgm:t>
    </dgm:pt>
    <dgm:pt modelId="{F7D61C7C-1AEF-477E-9C9E-908757D7AF00}" type="parTrans" cxnId="{C94734EB-E991-4074-BD7E-AC1DFE318AC8}">
      <dgm:prSet/>
      <dgm:spPr/>
      <dgm:t>
        <a:bodyPr/>
        <a:lstStyle/>
        <a:p>
          <a:endParaRPr lang="es-ES" b="1" dirty="0"/>
        </a:p>
      </dgm:t>
    </dgm:pt>
    <dgm:pt modelId="{E5EFE62C-D6B9-43C1-9384-CB0F01A3F0A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900" b="1" dirty="0" smtClean="0">
              <a:latin typeface="Arial Narrow" pitchFamily="34" charset="0"/>
            </a:rPr>
            <a:t>También somos pasivos: sufrimos la acción de los agentes exteriores. </a:t>
          </a:r>
        </a:p>
      </dgm:t>
    </dgm:pt>
    <dgm:pt modelId="{22ABD282-63AA-4BFF-9175-6EB4BDF862BE}" type="parTrans" cxnId="{DC3210AD-18D2-4A98-8189-16F35827782A}">
      <dgm:prSet/>
      <dgm:spPr/>
      <dgm:t>
        <a:bodyPr/>
        <a:lstStyle/>
        <a:p>
          <a:endParaRPr lang="es-ES" b="1" dirty="0"/>
        </a:p>
      </dgm:t>
    </dgm:pt>
    <dgm:pt modelId="{DB144B9D-2CBA-4D63-9AE3-C852290BF273}" type="sibTrans" cxnId="{DC3210AD-18D2-4A98-8189-16F35827782A}">
      <dgm:prSet/>
      <dgm:spPr/>
      <dgm:t>
        <a:bodyPr/>
        <a:lstStyle/>
        <a:p>
          <a:endParaRPr lang="es-ES" b="1"/>
        </a:p>
      </dgm:t>
    </dgm:pt>
    <dgm:pt modelId="{0C559969-4A21-45D5-82A8-166DF0668350}">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900" b="1" dirty="0" smtClean="0">
              <a:latin typeface="Arial Narrow" pitchFamily="34" charset="0"/>
            </a:rPr>
            <a:t>Somos esencialmente activos, ya que estamos vivos. </a:t>
          </a:r>
        </a:p>
      </dgm:t>
    </dgm:pt>
    <dgm:pt modelId="{642B5584-D053-43D2-8244-19637AE3AF85}" type="parTrans" cxnId="{9D61A920-1B85-48EC-BA7E-9DFF7B2D9F8D}">
      <dgm:prSet/>
      <dgm:spPr/>
      <dgm:t>
        <a:bodyPr/>
        <a:lstStyle/>
        <a:p>
          <a:endParaRPr lang="es-ES" b="1" dirty="0"/>
        </a:p>
      </dgm:t>
    </dgm:pt>
    <dgm:pt modelId="{7D57AB95-7A71-4E18-AA8A-4C4664C18320}" type="sibTrans" cxnId="{9D61A920-1B85-48EC-BA7E-9DFF7B2D9F8D}">
      <dgm:prSet/>
      <dgm:spPr/>
      <dgm:t>
        <a:bodyPr/>
        <a:lstStyle/>
        <a:p>
          <a:endParaRPr lang="es-ES" b="1"/>
        </a:p>
      </dgm:t>
    </dgm:pt>
    <dgm:pt modelId="{D86F13D3-4EDF-48F6-87E4-8B5847CEEF26}">
      <dgm:prSet custT="1"/>
      <dgm:spPr/>
      <dgm:t>
        <a:bodyPr/>
        <a:lstStyle/>
        <a:p>
          <a:r>
            <a:rPr lang="es-ES" sz="900" b="1" dirty="0" smtClean="0">
              <a:latin typeface="Arial Narrow" pitchFamily="34" charset="0"/>
            </a:rPr>
            <a:t>Cuando te respeto porque simplemente yo decido respetarte, me ubico en el plano humano, en el de la ética” </a:t>
          </a:r>
          <a:endParaRPr lang="es-ES" sz="900" b="1" dirty="0">
            <a:latin typeface="Arial Narrow" pitchFamily="34" charset="0"/>
          </a:endParaRPr>
        </a:p>
      </dgm:t>
    </dgm:pt>
    <dgm:pt modelId="{152969DB-7BF7-4E27-89CA-BB05E475ACCB}" type="parTrans" cxnId="{B859DD50-40E3-403F-825D-4D365C029EF5}">
      <dgm:prSet/>
      <dgm:spPr/>
      <dgm:t>
        <a:bodyPr/>
        <a:lstStyle/>
        <a:p>
          <a:endParaRPr lang="es-ES" b="1" dirty="0"/>
        </a:p>
      </dgm:t>
    </dgm:pt>
    <dgm:pt modelId="{6DE61D89-275E-410A-B41D-BF265D5B05E0}" type="sibTrans" cxnId="{B859DD50-40E3-403F-825D-4D365C029EF5}">
      <dgm:prSet/>
      <dgm:spPr/>
      <dgm:t>
        <a:bodyPr/>
        <a:lstStyle/>
        <a:p>
          <a:endParaRPr lang="es-ES" b="1"/>
        </a:p>
      </dgm:t>
    </dgm:pt>
    <dgm:pt modelId="{85CCEF51-B406-46BC-9186-784D9DA31DBE}">
      <dgm:prSet custT="1"/>
      <dgm:spPr/>
      <dgm:t>
        <a:bodyPr/>
        <a:lstStyle/>
        <a:p>
          <a:r>
            <a:rPr lang="es-ES" sz="900" b="1" dirty="0" smtClean="0">
              <a:latin typeface="Arial Narrow" pitchFamily="34" charset="0"/>
            </a:rPr>
            <a:t>La cultura es la que posibilita y prepara al ser humano para conocer y para aprender.</a:t>
          </a:r>
          <a:endParaRPr lang="es-ES" sz="900" b="1" dirty="0">
            <a:latin typeface="Arial Narrow" pitchFamily="34" charset="0"/>
          </a:endParaRPr>
        </a:p>
      </dgm:t>
    </dgm:pt>
    <dgm:pt modelId="{1AF13CA6-872E-409B-9899-96B8DF54B562}" type="parTrans" cxnId="{EF88DA49-FB49-4ABB-963F-D2C8E4996425}">
      <dgm:prSet/>
      <dgm:spPr/>
      <dgm:t>
        <a:bodyPr/>
        <a:lstStyle/>
        <a:p>
          <a:endParaRPr lang="es-ES" b="1" dirty="0"/>
        </a:p>
      </dgm:t>
    </dgm:pt>
    <dgm:pt modelId="{A8B8B4B0-4B53-45AB-A588-621C04369E8D}" type="sibTrans" cxnId="{EF88DA49-FB49-4ABB-963F-D2C8E4996425}">
      <dgm:prSet/>
      <dgm:spPr/>
      <dgm:t>
        <a:bodyPr/>
        <a:lstStyle/>
        <a:p>
          <a:endParaRPr lang="es-ES" b="1"/>
        </a:p>
      </dgm:t>
    </dgm:pt>
    <dgm:pt modelId="{7F5E46D2-E97E-4912-8D1F-8B635AF78F34}">
      <dgm:prSet custT="1"/>
      <dgm:spPr/>
      <dgm:t>
        <a:bodyPr/>
        <a:lstStyle/>
        <a:p>
          <a:r>
            <a:rPr lang="es-ES" sz="900" b="1" dirty="0" smtClean="0">
              <a:latin typeface="Arial Narrow" pitchFamily="34" charset="0"/>
            </a:rPr>
            <a:t>Pero, simultáneamente,   ella, imposibilita el aprender y el conocer fuera de los marcos de la propia cultura. </a:t>
          </a:r>
          <a:endParaRPr lang="es-ES" sz="900" b="1" dirty="0">
            <a:latin typeface="Arial Narrow" pitchFamily="34" charset="0"/>
          </a:endParaRPr>
        </a:p>
      </dgm:t>
    </dgm:pt>
    <dgm:pt modelId="{0D806F4C-870C-453B-A72B-24616C85AEE0}" type="parTrans" cxnId="{589B22DA-1A2D-4DBD-9B48-BA85AC07D786}">
      <dgm:prSet/>
      <dgm:spPr/>
      <dgm:t>
        <a:bodyPr/>
        <a:lstStyle/>
        <a:p>
          <a:endParaRPr lang="es-ES" b="1" dirty="0"/>
        </a:p>
      </dgm:t>
    </dgm:pt>
    <dgm:pt modelId="{D80710C0-17EB-4C47-A4AE-934992749E94}" type="sibTrans" cxnId="{589B22DA-1A2D-4DBD-9B48-BA85AC07D786}">
      <dgm:prSet/>
      <dgm:spPr/>
      <dgm:t>
        <a:bodyPr/>
        <a:lstStyle/>
        <a:p>
          <a:endParaRPr lang="es-ES" b="1"/>
        </a:p>
      </dgm:t>
    </dgm:pt>
    <dgm:pt modelId="{445623BA-3173-478A-B378-00C1204B29FB}">
      <dgm:prSet custT="1"/>
      <dgm:spPr/>
      <dgm:t>
        <a:bodyPr/>
        <a:lstStyle/>
        <a:p>
          <a:r>
            <a:rPr lang="es-ES" sz="900" b="1" dirty="0" smtClean="0">
              <a:latin typeface="Arial Narrow" pitchFamily="34" charset="0"/>
            </a:rPr>
            <a:t>Es a la vez individuo, particular, único y al mismo tiempo es parte del todo y contiene el todo, es un microcosmos que contiene el cosmos.</a:t>
          </a:r>
          <a:endParaRPr lang="es-ES" sz="900" b="1" dirty="0">
            <a:latin typeface="Arial Narrow" pitchFamily="34" charset="0"/>
          </a:endParaRPr>
        </a:p>
      </dgm:t>
    </dgm:pt>
    <dgm:pt modelId="{0B836B56-FC0F-48C0-A08E-892312E3A550}" type="parTrans" cxnId="{E536DB3D-02D9-409C-A997-B5AB6B364E35}">
      <dgm:prSet/>
      <dgm:spPr/>
      <dgm:t>
        <a:bodyPr/>
        <a:lstStyle/>
        <a:p>
          <a:endParaRPr lang="es-ES" b="1" dirty="0"/>
        </a:p>
      </dgm:t>
    </dgm:pt>
    <dgm:pt modelId="{5694351E-CEE6-47E6-A24F-8DEC8F7DF0DD}" type="sibTrans" cxnId="{E536DB3D-02D9-409C-A997-B5AB6B364E35}">
      <dgm:prSet/>
      <dgm:spPr/>
      <dgm:t>
        <a:bodyPr/>
        <a:lstStyle/>
        <a:p>
          <a:endParaRPr lang="es-ES" b="1"/>
        </a:p>
      </dgm:t>
    </dgm:pt>
    <dgm:pt modelId="{F80E4EA4-D577-4B19-8292-9D0B28C1D6BB}">
      <dgm:prSet custT="1"/>
      <dgm:spPr/>
      <dgm:t>
        <a:bodyPr/>
        <a:lstStyle/>
        <a:p>
          <a:r>
            <a:rPr lang="es-ES" sz="900" b="1" dirty="0" smtClean="0">
              <a:latin typeface="Arial Narrow" pitchFamily="34" charset="0"/>
            </a:rPr>
            <a:t>En el ser humano hay una verdadera paradoja.</a:t>
          </a:r>
        </a:p>
      </dgm:t>
    </dgm:pt>
    <dgm:pt modelId="{7AF04FCF-FF16-4B99-A641-0F67A8FB302D}" type="parTrans" cxnId="{AD799DAC-41B5-41F7-A41C-0EFC056D2313}">
      <dgm:prSet/>
      <dgm:spPr/>
      <dgm:t>
        <a:bodyPr/>
        <a:lstStyle/>
        <a:p>
          <a:endParaRPr lang="es-ES" b="1" dirty="0"/>
        </a:p>
      </dgm:t>
    </dgm:pt>
    <dgm:pt modelId="{25A0B62B-F44A-4BCC-B87D-096EEE3E72B3}" type="sibTrans" cxnId="{AD799DAC-41B5-41F7-A41C-0EFC056D2313}">
      <dgm:prSet/>
      <dgm:spPr/>
      <dgm:t>
        <a:bodyPr/>
        <a:lstStyle/>
        <a:p>
          <a:endParaRPr lang="es-ES" b="1"/>
        </a:p>
      </dgm:t>
    </dgm:pt>
    <dgm:pt modelId="{079A195D-DE07-42C4-B569-5BCA87346CFB}" type="pres">
      <dgm:prSet presAssocID="{309D35E2-5254-4971-9481-8E59843C0FBF}" presName="hierChild1" presStyleCnt="0">
        <dgm:presLayoutVars>
          <dgm:orgChart val="1"/>
          <dgm:chPref val="1"/>
          <dgm:dir/>
          <dgm:animOne val="branch"/>
          <dgm:animLvl val="lvl"/>
          <dgm:resizeHandles/>
        </dgm:presLayoutVars>
      </dgm:prSet>
      <dgm:spPr/>
      <dgm:t>
        <a:bodyPr/>
        <a:lstStyle/>
        <a:p>
          <a:endParaRPr lang="es-ES"/>
        </a:p>
      </dgm:t>
    </dgm:pt>
    <dgm:pt modelId="{651C5358-687B-49E2-9364-9D46498AB04C}" type="pres">
      <dgm:prSet presAssocID="{9431D4CF-71D5-4764-B04A-401BDECA1716}" presName="hierRoot1" presStyleCnt="0">
        <dgm:presLayoutVars>
          <dgm:hierBranch val="init"/>
        </dgm:presLayoutVars>
      </dgm:prSet>
      <dgm:spPr/>
    </dgm:pt>
    <dgm:pt modelId="{BB46A078-C5CC-4684-AFF9-DF868447BADA}" type="pres">
      <dgm:prSet presAssocID="{9431D4CF-71D5-4764-B04A-401BDECA1716}" presName="rootComposite1" presStyleCnt="0"/>
      <dgm:spPr/>
    </dgm:pt>
    <dgm:pt modelId="{31DF0539-631B-4D0E-B37C-BE47726DDA59}" type="pres">
      <dgm:prSet presAssocID="{9431D4CF-71D5-4764-B04A-401BDECA1716}" presName="rootText1" presStyleLbl="node0" presStyleIdx="0" presStyleCnt="1" custScaleX="243135" custLinFactNeighborX="765" custLinFactNeighborY="-43620">
        <dgm:presLayoutVars>
          <dgm:chPref val="3"/>
        </dgm:presLayoutVars>
      </dgm:prSet>
      <dgm:spPr/>
      <dgm:t>
        <a:bodyPr/>
        <a:lstStyle/>
        <a:p>
          <a:endParaRPr lang="es-ES"/>
        </a:p>
      </dgm:t>
    </dgm:pt>
    <dgm:pt modelId="{715A19FC-C88A-41E5-83F3-3E8E141D46C7}" type="pres">
      <dgm:prSet presAssocID="{9431D4CF-71D5-4764-B04A-401BDECA1716}" presName="rootConnector1" presStyleLbl="node1" presStyleIdx="0" presStyleCnt="0"/>
      <dgm:spPr/>
      <dgm:t>
        <a:bodyPr/>
        <a:lstStyle/>
        <a:p>
          <a:endParaRPr lang="es-ES"/>
        </a:p>
      </dgm:t>
    </dgm:pt>
    <dgm:pt modelId="{F40411FE-BC74-4FF2-B1DA-AB7FAA24AED3}" type="pres">
      <dgm:prSet presAssocID="{9431D4CF-71D5-4764-B04A-401BDECA1716}" presName="hierChild2" presStyleCnt="0"/>
      <dgm:spPr/>
    </dgm:pt>
    <dgm:pt modelId="{460D8823-137C-434C-BFAB-98E56BEF54EB}" type="pres">
      <dgm:prSet presAssocID="{5CE8853C-B0C9-4475-AB23-7AAED9CF822C}" presName="Name37" presStyleLbl="parChTrans1D2" presStyleIdx="0" presStyleCnt="8"/>
      <dgm:spPr/>
      <dgm:t>
        <a:bodyPr/>
        <a:lstStyle/>
        <a:p>
          <a:endParaRPr lang="es-ES"/>
        </a:p>
      </dgm:t>
    </dgm:pt>
    <dgm:pt modelId="{3983871B-F974-4618-961B-EEED2F52070A}" type="pres">
      <dgm:prSet presAssocID="{E1826205-A21E-4E7D-92F2-CAA61E08B150}" presName="hierRoot2" presStyleCnt="0">
        <dgm:presLayoutVars>
          <dgm:hierBranch val="init"/>
        </dgm:presLayoutVars>
      </dgm:prSet>
      <dgm:spPr/>
    </dgm:pt>
    <dgm:pt modelId="{9A3E5B52-F011-4F9D-BFC4-59A5AFFC2E0B}" type="pres">
      <dgm:prSet presAssocID="{E1826205-A21E-4E7D-92F2-CAA61E08B150}" presName="rootComposite" presStyleCnt="0"/>
      <dgm:spPr/>
    </dgm:pt>
    <dgm:pt modelId="{66B71F30-3FEB-4A08-9F50-EF55B1D78387}" type="pres">
      <dgm:prSet presAssocID="{E1826205-A21E-4E7D-92F2-CAA61E08B150}" presName="rootText" presStyleLbl="node2" presStyleIdx="0" presStyleCnt="7">
        <dgm:presLayoutVars>
          <dgm:chPref val="3"/>
        </dgm:presLayoutVars>
      </dgm:prSet>
      <dgm:spPr/>
      <dgm:t>
        <a:bodyPr/>
        <a:lstStyle/>
        <a:p>
          <a:endParaRPr lang="es-ES"/>
        </a:p>
      </dgm:t>
    </dgm:pt>
    <dgm:pt modelId="{CABCBAED-CE36-40C9-80DD-E0C881927AC3}" type="pres">
      <dgm:prSet presAssocID="{E1826205-A21E-4E7D-92F2-CAA61E08B150}" presName="rootConnector" presStyleLbl="node2" presStyleIdx="0" presStyleCnt="7"/>
      <dgm:spPr/>
      <dgm:t>
        <a:bodyPr/>
        <a:lstStyle/>
        <a:p>
          <a:endParaRPr lang="es-ES"/>
        </a:p>
      </dgm:t>
    </dgm:pt>
    <dgm:pt modelId="{5A8FBD32-10E3-41C3-9E6B-3C01BD476638}" type="pres">
      <dgm:prSet presAssocID="{E1826205-A21E-4E7D-92F2-CAA61E08B150}" presName="hierChild4" presStyleCnt="0"/>
      <dgm:spPr/>
    </dgm:pt>
    <dgm:pt modelId="{324262DC-057B-4E8E-9552-267C3E4EB98E}" type="pres">
      <dgm:prSet presAssocID="{AEF21DB0-2630-4436-8E73-F977EDEE138D}" presName="Name37" presStyleLbl="parChTrans1D3" presStyleIdx="0" presStyleCnt="14"/>
      <dgm:spPr/>
      <dgm:t>
        <a:bodyPr/>
        <a:lstStyle/>
        <a:p>
          <a:endParaRPr lang="es-ES"/>
        </a:p>
      </dgm:t>
    </dgm:pt>
    <dgm:pt modelId="{F4075F88-2205-478D-9ED2-8E80A763AC05}" type="pres">
      <dgm:prSet presAssocID="{20F511E0-E35C-40E4-A0B3-6B681D77C5E0}" presName="hierRoot2" presStyleCnt="0">
        <dgm:presLayoutVars>
          <dgm:hierBranch val="init"/>
        </dgm:presLayoutVars>
      </dgm:prSet>
      <dgm:spPr/>
    </dgm:pt>
    <dgm:pt modelId="{E43A44C2-341D-4EFE-832D-D6B2BB31EF50}" type="pres">
      <dgm:prSet presAssocID="{20F511E0-E35C-40E4-A0B3-6B681D77C5E0}" presName="rootComposite" presStyleCnt="0"/>
      <dgm:spPr/>
    </dgm:pt>
    <dgm:pt modelId="{1F00F61B-E7B3-4AAB-A780-D2E0EDD7DD17}" type="pres">
      <dgm:prSet presAssocID="{20F511E0-E35C-40E4-A0B3-6B681D77C5E0}" presName="rootText" presStyleLbl="node3" presStyleIdx="0" presStyleCnt="10" custScaleY="225463">
        <dgm:presLayoutVars>
          <dgm:chPref val="3"/>
        </dgm:presLayoutVars>
      </dgm:prSet>
      <dgm:spPr/>
      <dgm:t>
        <a:bodyPr/>
        <a:lstStyle/>
        <a:p>
          <a:endParaRPr lang="es-ES"/>
        </a:p>
      </dgm:t>
    </dgm:pt>
    <dgm:pt modelId="{80960485-2E09-4D09-8B65-4143EECA5E43}" type="pres">
      <dgm:prSet presAssocID="{20F511E0-E35C-40E4-A0B3-6B681D77C5E0}" presName="rootConnector" presStyleLbl="node3" presStyleIdx="0" presStyleCnt="10"/>
      <dgm:spPr/>
      <dgm:t>
        <a:bodyPr/>
        <a:lstStyle/>
        <a:p>
          <a:endParaRPr lang="es-ES"/>
        </a:p>
      </dgm:t>
    </dgm:pt>
    <dgm:pt modelId="{CA52982A-5E69-4865-BE31-E8DB634E5785}" type="pres">
      <dgm:prSet presAssocID="{20F511E0-E35C-40E4-A0B3-6B681D77C5E0}" presName="hierChild4" presStyleCnt="0"/>
      <dgm:spPr/>
    </dgm:pt>
    <dgm:pt modelId="{D98ED3C4-D776-4E3D-BE5C-497C83408F98}" type="pres">
      <dgm:prSet presAssocID="{20F511E0-E35C-40E4-A0B3-6B681D77C5E0}" presName="hierChild5" presStyleCnt="0"/>
      <dgm:spPr/>
    </dgm:pt>
    <dgm:pt modelId="{3445DE09-02A2-4E44-B326-DDEB70EC042E}" type="pres">
      <dgm:prSet presAssocID="{E1826205-A21E-4E7D-92F2-CAA61E08B150}" presName="hierChild5" presStyleCnt="0"/>
      <dgm:spPr/>
    </dgm:pt>
    <dgm:pt modelId="{0B5917B7-8379-471C-A5C4-E14EFF119B83}" type="pres">
      <dgm:prSet presAssocID="{2CD7F17F-E631-4A2F-80AD-354F48CA5AEB}" presName="Name37" presStyleLbl="parChTrans1D2" presStyleIdx="1" presStyleCnt="8"/>
      <dgm:spPr/>
      <dgm:t>
        <a:bodyPr/>
        <a:lstStyle/>
        <a:p>
          <a:endParaRPr lang="es-ES"/>
        </a:p>
      </dgm:t>
    </dgm:pt>
    <dgm:pt modelId="{5AFBFF25-26FA-4DFA-A4F8-E3FE820BC665}" type="pres">
      <dgm:prSet presAssocID="{8CDEBD8F-3AC8-4DA6-88A9-1900995E8018}" presName="hierRoot2" presStyleCnt="0">
        <dgm:presLayoutVars>
          <dgm:hierBranch val="init"/>
        </dgm:presLayoutVars>
      </dgm:prSet>
      <dgm:spPr/>
    </dgm:pt>
    <dgm:pt modelId="{A9F5DB7E-146D-4541-809F-6A594D7BEFCC}" type="pres">
      <dgm:prSet presAssocID="{8CDEBD8F-3AC8-4DA6-88A9-1900995E8018}" presName="rootComposite" presStyleCnt="0"/>
      <dgm:spPr/>
    </dgm:pt>
    <dgm:pt modelId="{F1F9A5DD-3DD2-475F-91F3-655C12C464C8}" type="pres">
      <dgm:prSet presAssocID="{8CDEBD8F-3AC8-4DA6-88A9-1900995E8018}" presName="rootText" presStyleLbl="node2" presStyleIdx="1" presStyleCnt="7">
        <dgm:presLayoutVars>
          <dgm:chPref val="3"/>
        </dgm:presLayoutVars>
      </dgm:prSet>
      <dgm:spPr/>
      <dgm:t>
        <a:bodyPr/>
        <a:lstStyle/>
        <a:p>
          <a:endParaRPr lang="es-ES"/>
        </a:p>
      </dgm:t>
    </dgm:pt>
    <dgm:pt modelId="{8F036F57-99EF-41F9-AA6B-FAA2B6CAAF6A}" type="pres">
      <dgm:prSet presAssocID="{8CDEBD8F-3AC8-4DA6-88A9-1900995E8018}" presName="rootConnector" presStyleLbl="node2" presStyleIdx="1" presStyleCnt="7"/>
      <dgm:spPr/>
      <dgm:t>
        <a:bodyPr/>
        <a:lstStyle/>
        <a:p>
          <a:endParaRPr lang="es-ES"/>
        </a:p>
      </dgm:t>
    </dgm:pt>
    <dgm:pt modelId="{C3E72658-CB2A-4B19-8843-1254F1A47ACC}" type="pres">
      <dgm:prSet presAssocID="{8CDEBD8F-3AC8-4DA6-88A9-1900995E8018}" presName="hierChild4" presStyleCnt="0"/>
      <dgm:spPr/>
    </dgm:pt>
    <dgm:pt modelId="{7573262F-BD5A-4776-A31D-FC96140C06CE}" type="pres">
      <dgm:prSet presAssocID="{5BAED41A-249B-4144-8642-4E603635B3B6}" presName="Name37" presStyleLbl="parChTrans1D3" presStyleIdx="1" presStyleCnt="14"/>
      <dgm:spPr/>
      <dgm:t>
        <a:bodyPr/>
        <a:lstStyle/>
        <a:p>
          <a:endParaRPr lang="es-ES"/>
        </a:p>
      </dgm:t>
    </dgm:pt>
    <dgm:pt modelId="{290E1C8A-6D20-41B1-9BCB-E68B07E214CC}" type="pres">
      <dgm:prSet presAssocID="{FC32CED4-B691-45D0-B9D6-A8865177B626}" presName="hierRoot2" presStyleCnt="0">
        <dgm:presLayoutVars>
          <dgm:hierBranch val="init"/>
        </dgm:presLayoutVars>
      </dgm:prSet>
      <dgm:spPr/>
    </dgm:pt>
    <dgm:pt modelId="{00E9D107-0A57-41AF-8B7D-026C1784F35E}" type="pres">
      <dgm:prSet presAssocID="{FC32CED4-B691-45D0-B9D6-A8865177B626}" presName="rootComposite" presStyleCnt="0"/>
      <dgm:spPr/>
    </dgm:pt>
    <dgm:pt modelId="{FE184D17-C0EC-46AD-96CF-FA9D742A261A}" type="pres">
      <dgm:prSet presAssocID="{FC32CED4-B691-45D0-B9D6-A8865177B626}" presName="rootText" presStyleLbl="node3" presStyleIdx="1" presStyleCnt="10" custScaleY="208550">
        <dgm:presLayoutVars>
          <dgm:chPref val="3"/>
        </dgm:presLayoutVars>
      </dgm:prSet>
      <dgm:spPr/>
      <dgm:t>
        <a:bodyPr/>
        <a:lstStyle/>
        <a:p>
          <a:endParaRPr lang="es-ES"/>
        </a:p>
      </dgm:t>
    </dgm:pt>
    <dgm:pt modelId="{041CC756-8010-4F60-807B-FC1B04721FF8}" type="pres">
      <dgm:prSet presAssocID="{FC32CED4-B691-45D0-B9D6-A8865177B626}" presName="rootConnector" presStyleLbl="node3" presStyleIdx="1" presStyleCnt="10"/>
      <dgm:spPr/>
      <dgm:t>
        <a:bodyPr/>
        <a:lstStyle/>
        <a:p>
          <a:endParaRPr lang="es-ES"/>
        </a:p>
      </dgm:t>
    </dgm:pt>
    <dgm:pt modelId="{F9EFBB30-C147-4D79-9382-66D772452001}" type="pres">
      <dgm:prSet presAssocID="{FC32CED4-B691-45D0-B9D6-A8865177B626}" presName="hierChild4" presStyleCnt="0"/>
      <dgm:spPr/>
    </dgm:pt>
    <dgm:pt modelId="{A58D6FDA-68F0-42FD-9B5F-0467ADF112F4}" type="pres">
      <dgm:prSet presAssocID="{FC32CED4-B691-45D0-B9D6-A8865177B626}" presName="hierChild5" presStyleCnt="0"/>
      <dgm:spPr/>
    </dgm:pt>
    <dgm:pt modelId="{15AA0276-1C69-4064-A24F-FE35629B071D}" type="pres">
      <dgm:prSet presAssocID="{BB7ED226-B7FC-496F-9CC0-31F83B8B5B77}" presName="Name37" presStyleLbl="parChTrans1D3" presStyleIdx="2" presStyleCnt="14"/>
      <dgm:spPr/>
      <dgm:t>
        <a:bodyPr/>
        <a:lstStyle/>
        <a:p>
          <a:endParaRPr lang="es-ES"/>
        </a:p>
      </dgm:t>
    </dgm:pt>
    <dgm:pt modelId="{9C7CEA9A-1E09-478C-96E8-98D42D595A20}" type="pres">
      <dgm:prSet presAssocID="{89DB5262-7656-4605-862D-009827D19912}" presName="hierRoot2" presStyleCnt="0">
        <dgm:presLayoutVars>
          <dgm:hierBranch val="init"/>
        </dgm:presLayoutVars>
      </dgm:prSet>
      <dgm:spPr/>
    </dgm:pt>
    <dgm:pt modelId="{F1F0735F-5AFC-4088-AE6E-093FE79D307D}" type="pres">
      <dgm:prSet presAssocID="{89DB5262-7656-4605-862D-009827D19912}" presName="rootComposite" presStyleCnt="0"/>
      <dgm:spPr/>
    </dgm:pt>
    <dgm:pt modelId="{B780E0B1-40AB-48AB-9031-2E9DCF090008}" type="pres">
      <dgm:prSet presAssocID="{89DB5262-7656-4605-862D-009827D19912}" presName="rootText" presStyleLbl="node3" presStyleIdx="2" presStyleCnt="10" custScaleY="216155">
        <dgm:presLayoutVars>
          <dgm:chPref val="3"/>
        </dgm:presLayoutVars>
      </dgm:prSet>
      <dgm:spPr/>
      <dgm:t>
        <a:bodyPr/>
        <a:lstStyle/>
        <a:p>
          <a:endParaRPr lang="es-ES"/>
        </a:p>
      </dgm:t>
    </dgm:pt>
    <dgm:pt modelId="{15AA99EB-6A6E-4785-95F0-4D2138BDE904}" type="pres">
      <dgm:prSet presAssocID="{89DB5262-7656-4605-862D-009827D19912}" presName="rootConnector" presStyleLbl="node3" presStyleIdx="2" presStyleCnt="10"/>
      <dgm:spPr/>
      <dgm:t>
        <a:bodyPr/>
        <a:lstStyle/>
        <a:p>
          <a:endParaRPr lang="es-ES"/>
        </a:p>
      </dgm:t>
    </dgm:pt>
    <dgm:pt modelId="{6A2FE3CF-E3F6-4425-901A-315861F57CBC}" type="pres">
      <dgm:prSet presAssocID="{89DB5262-7656-4605-862D-009827D19912}" presName="hierChild4" presStyleCnt="0"/>
      <dgm:spPr/>
    </dgm:pt>
    <dgm:pt modelId="{5FBA6C43-DF52-4C05-BF8F-0914593A6C4D}" type="pres">
      <dgm:prSet presAssocID="{89DB5262-7656-4605-862D-009827D19912}" presName="hierChild5" presStyleCnt="0"/>
      <dgm:spPr/>
    </dgm:pt>
    <dgm:pt modelId="{59B10268-E5B5-47CB-B805-CDD9B5BFDB6E}" type="pres">
      <dgm:prSet presAssocID="{8CDEBD8F-3AC8-4DA6-88A9-1900995E8018}" presName="hierChild5" presStyleCnt="0"/>
      <dgm:spPr/>
    </dgm:pt>
    <dgm:pt modelId="{9614556F-447F-4B0B-B8FC-8E3FAFC49536}" type="pres">
      <dgm:prSet presAssocID="{F7B0C6BD-0D9E-4B7F-BF7B-3B1106CC0DA1}" presName="Name37" presStyleLbl="parChTrans1D2" presStyleIdx="2" presStyleCnt="8"/>
      <dgm:spPr/>
      <dgm:t>
        <a:bodyPr/>
        <a:lstStyle/>
        <a:p>
          <a:endParaRPr lang="es-ES"/>
        </a:p>
      </dgm:t>
    </dgm:pt>
    <dgm:pt modelId="{5F25B905-4516-4AB5-81DB-D384B535C9DA}" type="pres">
      <dgm:prSet presAssocID="{0D1CA261-69C2-4513-BB95-599020863F00}" presName="hierRoot2" presStyleCnt="0">
        <dgm:presLayoutVars>
          <dgm:hierBranch val="init"/>
        </dgm:presLayoutVars>
      </dgm:prSet>
      <dgm:spPr/>
    </dgm:pt>
    <dgm:pt modelId="{25A2B9F2-DEE8-4587-9363-D611EFECD87F}" type="pres">
      <dgm:prSet presAssocID="{0D1CA261-69C2-4513-BB95-599020863F00}" presName="rootComposite" presStyleCnt="0"/>
      <dgm:spPr/>
    </dgm:pt>
    <dgm:pt modelId="{34ACBB01-1E38-4357-8E90-C85C66082866}" type="pres">
      <dgm:prSet presAssocID="{0D1CA261-69C2-4513-BB95-599020863F00}" presName="rootText" presStyleLbl="node2" presStyleIdx="2" presStyleCnt="7">
        <dgm:presLayoutVars>
          <dgm:chPref val="3"/>
        </dgm:presLayoutVars>
      </dgm:prSet>
      <dgm:spPr/>
      <dgm:t>
        <a:bodyPr/>
        <a:lstStyle/>
        <a:p>
          <a:endParaRPr lang="es-ES"/>
        </a:p>
      </dgm:t>
    </dgm:pt>
    <dgm:pt modelId="{1CD145A5-F415-42B6-8B78-5229A77FB235}" type="pres">
      <dgm:prSet presAssocID="{0D1CA261-69C2-4513-BB95-599020863F00}" presName="rootConnector" presStyleLbl="node2" presStyleIdx="2" presStyleCnt="7"/>
      <dgm:spPr/>
      <dgm:t>
        <a:bodyPr/>
        <a:lstStyle/>
        <a:p>
          <a:endParaRPr lang="es-ES"/>
        </a:p>
      </dgm:t>
    </dgm:pt>
    <dgm:pt modelId="{569F37C3-AE02-4471-9D5C-23FD067DF3C6}" type="pres">
      <dgm:prSet presAssocID="{0D1CA261-69C2-4513-BB95-599020863F00}" presName="hierChild4" presStyleCnt="0"/>
      <dgm:spPr/>
    </dgm:pt>
    <dgm:pt modelId="{769E33CB-00EB-474A-ABE8-B49BDB10E406}" type="pres">
      <dgm:prSet presAssocID="{0D1CA261-69C2-4513-BB95-599020863F00}" presName="hierChild5" presStyleCnt="0"/>
      <dgm:spPr/>
    </dgm:pt>
    <dgm:pt modelId="{910F61E2-7377-431B-B776-ABEFD5D018AD}" type="pres">
      <dgm:prSet presAssocID="{9E47F7A8-9FFA-4D62-9C27-7C488820A822}" presName="Name111" presStyleLbl="parChTrans1D3" presStyleIdx="3" presStyleCnt="14"/>
      <dgm:spPr/>
      <dgm:t>
        <a:bodyPr/>
        <a:lstStyle/>
        <a:p>
          <a:endParaRPr lang="es-ES"/>
        </a:p>
      </dgm:t>
    </dgm:pt>
    <dgm:pt modelId="{2D39E9AD-1B3A-4E1B-A3B5-3515D0793ECB}" type="pres">
      <dgm:prSet presAssocID="{A32FF747-25FA-4050-8E06-F08B21C44672}" presName="hierRoot3" presStyleCnt="0">
        <dgm:presLayoutVars>
          <dgm:hierBranch val="init"/>
        </dgm:presLayoutVars>
      </dgm:prSet>
      <dgm:spPr/>
    </dgm:pt>
    <dgm:pt modelId="{06D81618-C4F5-4D45-B937-12CEE995AB47}" type="pres">
      <dgm:prSet presAssocID="{A32FF747-25FA-4050-8E06-F08B21C44672}" presName="rootComposite3" presStyleCnt="0"/>
      <dgm:spPr/>
    </dgm:pt>
    <dgm:pt modelId="{0069F003-63E6-4170-8A89-06E2524B3F8E}" type="pres">
      <dgm:prSet presAssocID="{A32FF747-25FA-4050-8E06-F08B21C44672}" presName="rootText3" presStyleLbl="asst2" presStyleIdx="0" presStyleCnt="4" custScaleY="191635">
        <dgm:presLayoutVars>
          <dgm:chPref val="3"/>
        </dgm:presLayoutVars>
      </dgm:prSet>
      <dgm:spPr/>
      <dgm:t>
        <a:bodyPr/>
        <a:lstStyle/>
        <a:p>
          <a:endParaRPr lang="es-ES"/>
        </a:p>
      </dgm:t>
    </dgm:pt>
    <dgm:pt modelId="{F589B2CF-E450-4F20-A58E-C38F2DF9FEC3}" type="pres">
      <dgm:prSet presAssocID="{A32FF747-25FA-4050-8E06-F08B21C44672}" presName="rootConnector3" presStyleLbl="asst2" presStyleIdx="0" presStyleCnt="4"/>
      <dgm:spPr/>
      <dgm:t>
        <a:bodyPr/>
        <a:lstStyle/>
        <a:p>
          <a:endParaRPr lang="es-ES"/>
        </a:p>
      </dgm:t>
    </dgm:pt>
    <dgm:pt modelId="{5ED37CD2-B8D6-4ABB-BE55-E3CF58695488}" type="pres">
      <dgm:prSet presAssocID="{A32FF747-25FA-4050-8E06-F08B21C44672}" presName="hierChild6" presStyleCnt="0"/>
      <dgm:spPr/>
    </dgm:pt>
    <dgm:pt modelId="{A9ADEDE9-1B6A-4D46-AA6C-DF7AD118709A}" type="pres">
      <dgm:prSet presAssocID="{A32FF747-25FA-4050-8E06-F08B21C44672}" presName="hierChild7" presStyleCnt="0"/>
      <dgm:spPr/>
    </dgm:pt>
    <dgm:pt modelId="{1BE724D6-51D6-406B-B4DD-4E5A1E3F605D}" type="pres">
      <dgm:prSet presAssocID="{25A1B164-474D-4A4B-9E77-197CE17605C0}" presName="Name111" presStyleLbl="parChTrans1D3" presStyleIdx="4" presStyleCnt="14"/>
      <dgm:spPr/>
      <dgm:t>
        <a:bodyPr/>
        <a:lstStyle/>
        <a:p>
          <a:endParaRPr lang="es-ES"/>
        </a:p>
      </dgm:t>
    </dgm:pt>
    <dgm:pt modelId="{3B62F8E9-5151-494B-8724-CA30716641B4}" type="pres">
      <dgm:prSet presAssocID="{19A5AB16-6C02-43A3-BDC1-3BECD354E10C}" presName="hierRoot3" presStyleCnt="0">
        <dgm:presLayoutVars>
          <dgm:hierBranch val="init"/>
        </dgm:presLayoutVars>
      </dgm:prSet>
      <dgm:spPr/>
    </dgm:pt>
    <dgm:pt modelId="{D8354966-5170-4E19-8B14-B8EA74661962}" type="pres">
      <dgm:prSet presAssocID="{19A5AB16-6C02-43A3-BDC1-3BECD354E10C}" presName="rootComposite3" presStyleCnt="0"/>
      <dgm:spPr/>
    </dgm:pt>
    <dgm:pt modelId="{AD87C343-F544-4A4D-AE7C-88D53554080F}" type="pres">
      <dgm:prSet presAssocID="{19A5AB16-6C02-43A3-BDC1-3BECD354E10C}" presName="rootText3" presStyleLbl="asst2" presStyleIdx="1" presStyleCnt="4" custScaleY="191635">
        <dgm:presLayoutVars>
          <dgm:chPref val="3"/>
        </dgm:presLayoutVars>
      </dgm:prSet>
      <dgm:spPr/>
      <dgm:t>
        <a:bodyPr/>
        <a:lstStyle/>
        <a:p>
          <a:endParaRPr lang="es-ES"/>
        </a:p>
      </dgm:t>
    </dgm:pt>
    <dgm:pt modelId="{F5023A93-5ADB-4807-B272-986088DD8D43}" type="pres">
      <dgm:prSet presAssocID="{19A5AB16-6C02-43A3-BDC1-3BECD354E10C}" presName="rootConnector3" presStyleLbl="asst2" presStyleIdx="1" presStyleCnt="4"/>
      <dgm:spPr/>
      <dgm:t>
        <a:bodyPr/>
        <a:lstStyle/>
        <a:p>
          <a:endParaRPr lang="es-ES"/>
        </a:p>
      </dgm:t>
    </dgm:pt>
    <dgm:pt modelId="{335D6497-F845-4272-A4B0-6908B2371CEC}" type="pres">
      <dgm:prSet presAssocID="{19A5AB16-6C02-43A3-BDC1-3BECD354E10C}" presName="hierChild6" presStyleCnt="0"/>
      <dgm:spPr/>
    </dgm:pt>
    <dgm:pt modelId="{28284B06-C841-4F0E-866D-9BAEAA124ED6}" type="pres">
      <dgm:prSet presAssocID="{19A5AB16-6C02-43A3-BDC1-3BECD354E10C}" presName="hierChild7" presStyleCnt="0"/>
      <dgm:spPr/>
    </dgm:pt>
    <dgm:pt modelId="{4EF5BDF7-CC9B-43B8-ABAB-50E3A30B13A5}" type="pres">
      <dgm:prSet presAssocID="{42617A60-4B17-48D5-950A-5569370F2EF7}" presName="Name111" presStyleLbl="parChTrans1D3" presStyleIdx="5" presStyleCnt="14"/>
      <dgm:spPr/>
      <dgm:t>
        <a:bodyPr/>
        <a:lstStyle/>
        <a:p>
          <a:endParaRPr lang="es-ES"/>
        </a:p>
      </dgm:t>
    </dgm:pt>
    <dgm:pt modelId="{4E1D2C6B-D611-46A1-BA6D-FF3192091F9B}" type="pres">
      <dgm:prSet presAssocID="{83F22045-B9E9-46A5-8330-DCE547C9999F}" presName="hierRoot3" presStyleCnt="0">
        <dgm:presLayoutVars>
          <dgm:hierBranch val="init"/>
        </dgm:presLayoutVars>
      </dgm:prSet>
      <dgm:spPr/>
    </dgm:pt>
    <dgm:pt modelId="{DFA12375-3E05-4FF1-8791-50908838966E}" type="pres">
      <dgm:prSet presAssocID="{83F22045-B9E9-46A5-8330-DCE547C9999F}" presName="rootComposite3" presStyleCnt="0"/>
      <dgm:spPr/>
    </dgm:pt>
    <dgm:pt modelId="{2655BD94-B41F-4977-AF3C-97F460913D29}" type="pres">
      <dgm:prSet presAssocID="{83F22045-B9E9-46A5-8330-DCE547C9999F}" presName="rootText3" presStyleLbl="asst2" presStyleIdx="2" presStyleCnt="4" custScaleY="194857">
        <dgm:presLayoutVars>
          <dgm:chPref val="3"/>
        </dgm:presLayoutVars>
      </dgm:prSet>
      <dgm:spPr/>
      <dgm:t>
        <a:bodyPr/>
        <a:lstStyle/>
        <a:p>
          <a:endParaRPr lang="es-ES"/>
        </a:p>
      </dgm:t>
    </dgm:pt>
    <dgm:pt modelId="{04E2DA5D-FBF0-4C43-A48E-D994AF124E18}" type="pres">
      <dgm:prSet presAssocID="{83F22045-B9E9-46A5-8330-DCE547C9999F}" presName="rootConnector3" presStyleLbl="asst2" presStyleIdx="2" presStyleCnt="4"/>
      <dgm:spPr/>
      <dgm:t>
        <a:bodyPr/>
        <a:lstStyle/>
        <a:p>
          <a:endParaRPr lang="es-ES"/>
        </a:p>
      </dgm:t>
    </dgm:pt>
    <dgm:pt modelId="{1371EE14-C81D-430E-AA09-DFD6DF68AAB1}" type="pres">
      <dgm:prSet presAssocID="{83F22045-B9E9-46A5-8330-DCE547C9999F}" presName="hierChild6" presStyleCnt="0"/>
      <dgm:spPr/>
    </dgm:pt>
    <dgm:pt modelId="{A32D2D2F-84AC-44FD-916B-B12E93345011}" type="pres">
      <dgm:prSet presAssocID="{83F22045-B9E9-46A5-8330-DCE547C9999F}" presName="hierChild7" presStyleCnt="0"/>
      <dgm:spPr/>
    </dgm:pt>
    <dgm:pt modelId="{68E73C75-644C-4997-B4EF-796EB2B3F137}" type="pres">
      <dgm:prSet presAssocID="{F7D61C7C-1AEF-477E-9C9E-908757D7AF00}" presName="Name111" presStyleLbl="parChTrans1D3" presStyleIdx="6" presStyleCnt="14"/>
      <dgm:spPr/>
      <dgm:t>
        <a:bodyPr/>
        <a:lstStyle/>
        <a:p>
          <a:endParaRPr lang="es-ES"/>
        </a:p>
      </dgm:t>
    </dgm:pt>
    <dgm:pt modelId="{AB44A63E-93F2-4FB4-8228-E44736113868}" type="pres">
      <dgm:prSet presAssocID="{A17481FF-1B9A-4BD0-8ABF-396035BB9E24}" presName="hierRoot3" presStyleCnt="0">
        <dgm:presLayoutVars>
          <dgm:hierBranch val="init"/>
        </dgm:presLayoutVars>
      </dgm:prSet>
      <dgm:spPr/>
    </dgm:pt>
    <dgm:pt modelId="{A481B591-BBA3-4646-8284-DD3B6EA97E9F}" type="pres">
      <dgm:prSet presAssocID="{A17481FF-1B9A-4BD0-8ABF-396035BB9E24}" presName="rootComposite3" presStyleCnt="0"/>
      <dgm:spPr/>
    </dgm:pt>
    <dgm:pt modelId="{E5E6DBF7-5FD3-4C02-88FC-6FF80D57873D}" type="pres">
      <dgm:prSet presAssocID="{A17481FF-1B9A-4BD0-8ABF-396035BB9E24}" presName="rootText3" presStyleLbl="asst2" presStyleIdx="3" presStyleCnt="4" custScaleY="194857">
        <dgm:presLayoutVars>
          <dgm:chPref val="3"/>
        </dgm:presLayoutVars>
      </dgm:prSet>
      <dgm:spPr/>
      <dgm:t>
        <a:bodyPr/>
        <a:lstStyle/>
        <a:p>
          <a:endParaRPr lang="es-ES"/>
        </a:p>
      </dgm:t>
    </dgm:pt>
    <dgm:pt modelId="{C0FDB57D-BFC3-4B6B-91F6-C789B1672EF0}" type="pres">
      <dgm:prSet presAssocID="{A17481FF-1B9A-4BD0-8ABF-396035BB9E24}" presName="rootConnector3" presStyleLbl="asst2" presStyleIdx="3" presStyleCnt="4"/>
      <dgm:spPr/>
      <dgm:t>
        <a:bodyPr/>
        <a:lstStyle/>
        <a:p>
          <a:endParaRPr lang="es-ES"/>
        </a:p>
      </dgm:t>
    </dgm:pt>
    <dgm:pt modelId="{1762D0B5-451E-495E-B7DA-120DA483369D}" type="pres">
      <dgm:prSet presAssocID="{A17481FF-1B9A-4BD0-8ABF-396035BB9E24}" presName="hierChild6" presStyleCnt="0"/>
      <dgm:spPr/>
    </dgm:pt>
    <dgm:pt modelId="{4760AC56-2315-4E96-A4FC-AA46DA3954AD}" type="pres">
      <dgm:prSet presAssocID="{A17481FF-1B9A-4BD0-8ABF-396035BB9E24}" presName="hierChild7" presStyleCnt="0"/>
      <dgm:spPr/>
    </dgm:pt>
    <dgm:pt modelId="{A095E74D-F547-4B52-A5E0-2846D1900527}" type="pres">
      <dgm:prSet presAssocID="{54F35FAE-E6B4-4B65-8A7E-A99C36491F44}" presName="Name37" presStyleLbl="parChTrans1D2" presStyleIdx="3" presStyleCnt="8"/>
      <dgm:spPr/>
      <dgm:t>
        <a:bodyPr/>
        <a:lstStyle/>
        <a:p>
          <a:endParaRPr lang="es-ES"/>
        </a:p>
      </dgm:t>
    </dgm:pt>
    <dgm:pt modelId="{5EE8002B-5B87-422E-B849-CB0ADA64F698}" type="pres">
      <dgm:prSet presAssocID="{A4CFC2BB-0638-48A7-A9E4-6E6CFA0C788B}" presName="hierRoot2" presStyleCnt="0">
        <dgm:presLayoutVars>
          <dgm:hierBranch val="init"/>
        </dgm:presLayoutVars>
      </dgm:prSet>
      <dgm:spPr/>
    </dgm:pt>
    <dgm:pt modelId="{8DBFE4DD-614A-4796-9A2B-643D1C555756}" type="pres">
      <dgm:prSet presAssocID="{A4CFC2BB-0638-48A7-A9E4-6E6CFA0C788B}" presName="rootComposite" presStyleCnt="0"/>
      <dgm:spPr/>
    </dgm:pt>
    <dgm:pt modelId="{DAA3112B-CBE2-4279-9FC5-8324C3D6B134}" type="pres">
      <dgm:prSet presAssocID="{A4CFC2BB-0638-48A7-A9E4-6E6CFA0C788B}" presName="rootText" presStyleLbl="node2" presStyleIdx="3" presStyleCnt="7">
        <dgm:presLayoutVars>
          <dgm:chPref val="3"/>
        </dgm:presLayoutVars>
      </dgm:prSet>
      <dgm:spPr/>
      <dgm:t>
        <a:bodyPr/>
        <a:lstStyle/>
        <a:p>
          <a:endParaRPr lang="es-ES"/>
        </a:p>
      </dgm:t>
    </dgm:pt>
    <dgm:pt modelId="{ADD92394-A1B4-4254-B68F-446EC617D5D7}" type="pres">
      <dgm:prSet presAssocID="{A4CFC2BB-0638-48A7-A9E4-6E6CFA0C788B}" presName="rootConnector" presStyleLbl="node2" presStyleIdx="3" presStyleCnt="7"/>
      <dgm:spPr/>
      <dgm:t>
        <a:bodyPr/>
        <a:lstStyle/>
        <a:p>
          <a:endParaRPr lang="es-ES"/>
        </a:p>
      </dgm:t>
    </dgm:pt>
    <dgm:pt modelId="{21E8BEA7-ECDA-460C-9869-D9EB5ACC0C21}" type="pres">
      <dgm:prSet presAssocID="{A4CFC2BB-0638-48A7-A9E4-6E6CFA0C788B}" presName="hierChild4" presStyleCnt="0"/>
      <dgm:spPr/>
    </dgm:pt>
    <dgm:pt modelId="{7198472C-8D41-4F57-8C24-7C820F24A39B}" type="pres">
      <dgm:prSet presAssocID="{642B5584-D053-43D2-8244-19637AE3AF85}" presName="Name37" presStyleLbl="parChTrans1D3" presStyleIdx="7" presStyleCnt="14"/>
      <dgm:spPr/>
      <dgm:t>
        <a:bodyPr/>
        <a:lstStyle/>
        <a:p>
          <a:endParaRPr lang="es-ES"/>
        </a:p>
      </dgm:t>
    </dgm:pt>
    <dgm:pt modelId="{1E082191-1512-42EB-BCD5-B237FF9E4521}" type="pres">
      <dgm:prSet presAssocID="{0C559969-4A21-45D5-82A8-166DF0668350}" presName="hierRoot2" presStyleCnt="0">
        <dgm:presLayoutVars>
          <dgm:hierBranch val="init"/>
        </dgm:presLayoutVars>
      </dgm:prSet>
      <dgm:spPr/>
    </dgm:pt>
    <dgm:pt modelId="{94D35B6A-B22B-4259-B579-895AEF4E0744}" type="pres">
      <dgm:prSet presAssocID="{0C559969-4A21-45D5-82A8-166DF0668350}" presName="rootComposite" presStyleCnt="0"/>
      <dgm:spPr/>
    </dgm:pt>
    <dgm:pt modelId="{548FE363-A2BF-412D-874A-5E3EEF650CF1}" type="pres">
      <dgm:prSet presAssocID="{0C559969-4A21-45D5-82A8-166DF0668350}" presName="rootText" presStyleLbl="node3" presStyleIdx="3" presStyleCnt="10" custScaleY="191635">
        <dgm:presLayoutVars>
          <dgm:chPref val="3"/>
        </dgm:presLayoutVars>
      </dgm:prSet>
      <dgm:spPr/>
      <dgm:t>
        <a:bodyPr/>
        <a:lstStyle/>
        <a:p>
          <a:endParaRPr lang="es-ES"/>
        </a:p>
      </dgm:t>
    </dgm:pt>
    <dgm:pt modelId="{032DF429-CBA2-48C7-B768-47F653F48274}" type="pres">
      <dgm:prSet presAssocID="{0C559969-4A21-45D5-82A8-166DF0668350}" presName="rootConnector" presStyleLbl="node3" presStyleIdx="3" presStyleCnt="10"/>
      <dgm:spPr/>
      <dgm:t>
        <a:bodyPr/>
        <a:lstStyle/>
        <a:p>
          <a:endParaRPr lang="es-ES"/>
        </a:p>
      </dgm:t>
    </dgm:pt>
    <dgm:pt modelId="{8E107CD2-2C80-49C6-8DE6-88D873F584A3}" type="pres">
      <dgm:prSet presAssocID="{0C559969-4A21-45D5-82A8-166DF0668350}" presName="hierChild4" presStyleCnt="0"/>
      <dgm:spPr/>
    </dgm:pt>
    <dgm:pt modelId="{2B3852C9-E57C-422E-A1F3-783CF26CAE2F}" type="pres">
      <dgm:prSet presAssocID="{0C559969-4A21-45D5-82A8-166DF0668350}" presName="hierChild5" presStyleCnt="0"/>
      <dgm:spPr/>
    </dgm:pt>
    <dgm:pt modelId="{80CA8E5E-2C27-4EE4-8FC9-25C3F6E034A9}" type="pres">
      <dgm:prSet presAssocID="{22ABD282-63AA-4BFF-9175-6EB4BDF862BE}" presName="Name37" presStyleLbl="parChTrans1D3" presStyleIdx="8" presStyleCnt="14"/>
      <dgm:spPr/>
      <dgm:t>
        <a:bodyPr/>
        <a:lstStyle/>
        <a:p>
          <a:endParaRPr lang="es-ES"/>
        </a:p>
      </dgm:t>
    </dgm:pt>
    <dgm:pt modelId="{613CBD52-A1E3-4AA0-828F-26FFE374901C}" type="pres">
      <dgm:prSet presAssocID="{E5EFE62C-D6B9-43C1-9384-CB0F01A3F0AF}" presName="hierRoot2" presStyleCnt="0">
        <dgm:presLayoutVars>
          <dgm:hierBranch val="init"/>
        </dgm:presLayoutVars>
      </dgm:prSet>
      <dgm:spPr/>
    </dgm:pt>
    <dgm:pt modelId="{34848FF6-8267-4E06-9607-63C2DE58CE66}" type="pres">
      <dgm:prSet presAssocID="{E5EFE62C-D6B9-43C1-9384-CB0F01A3F0AF}" presName="rootComposite" presStyleCnt="0"/>
      <dgm:spPr/>
    </dgm:pt>
    <dgm:pt modelId="{A4C15125-F7B8-48C6-AF86-91841879AB99}" type="pres">
      <dgm:prSet presAssocID="{E5EFE62C-D6B9-43C1-9384-CB0F01A3F0AF}" presName="rootText" presStyleLbl="node3" presStyleIdx="4" presStyleCnt="10" custScaleY="199025">
        <dgm:presLayoutVars>
          <dgm:chPref val="3"/>
        </dgm:presLayoutVars>
      </dgm:prSet>
      <dgm:spPr/>
      <dgm:t>
        <a:bodyPr/>
        <a:lstStyle/>
        <a:p>
          <a:endParaRPr lang="es-ES"/>
        </a:p>
      </dgm:t>
    </dgm:pt>
    <dgm:pt modelId="{99728662-F4C2-47CC-8EA3-62F34F742BBA}" type="pres">
      <dgm:prSet presAssocID="{E5EFE62C-D6B9-43C1-9384-CB0F01A3F0AF}" presName="rootConnector" presStyleLbl="node3" presStyleIdx="4" presStyleCnt="10"/>
      <dgm:spPr/>
      <dgm:t>
        <a:bodyPr/>
        <a:lstStyle/>
        <a:p>
          <a:endParaRPr lang="es-ES"/>
        </a:p>
      </dgm:t>
    </dgm:pt>
    <dgm:pt modelId="{7AB0BBCC-22D7-4D3D-8E4B-B66FE77E6250}" type="pres">
      <dgm:prSet presAssocID="{E5EFE62C-D6B9-43C1-9384-CB0F01A3F0AF}" presName="hierChild4" presStyleCnt="0"/>
      <dgm:spPr/>
    </dgm:pt>
    <dgm:pt modelId="{041D2BEB-AB28-4C2B-A640-99EFF1D332C1}" type="pres">
      <dgm:prSet presAssocID="{E5EFE62C-D6B9-43C1-9384-CB0F01A3F0AF}" presName="hierChild5" presStyleCnt="0"/>
      <dgm:spPr/>
    </dgm:pt>
    <dgm:pt modelId="{D983FF6A-DCB9-4A55-AF10-CBD20360DEC8}" type="pres">
      <dgm:prSet presAssocID="{A4CFC2BB-0638-48A7-A9E4-6E6CFA0C788B}" presName="hierChild5" presStyleCnt="0"/>
      <dgm:spPr/>
    </dgm:pt>
    <dgm:pt modelId="{8FB2163A-E599-4F89-89B9-430C3F8EE6A7}" type="pres">
      <dgm:prSet presAssocID="{B8D96FC2-7257-4797-9AD1-BA0511FA21B8}" presName="Name37" presStyleLbl="parChTrans1D2" presStyleIdx="4" presStyleCnt="8"/>
      <dgm:spPr/>
      <dgm:t>
        <a:bodyPr/>
        <a:lstStyle/>
        <a:p>
          <a:endParaRPr lang="es-ES"/>
        </a:p>
      </dgm:t>
    </dgm:pt>
    <dgm:pt modelId="{78D76162-B169-4110-9375-B1703615F483}" type="pres">
      <dgm:prSet presAssocID="{C7C55FBE-F0E3-4683-91B7-E1E48AA3EB7F}" presName="hierRoot2" presStyleCnt="0">
        <dgm:presLayoutVars>
          <dgm:hierBranch val="init"/>
        </dgm:presLayoutVars>
      </dgm:prSet>
      <dgm:spPr/>
    </dgm:pt>
    <dgm:pt modelId="{3265938B-ADC1-4762-B3F8-EC721A879E2E}" type="pres">
      <dgm:prSet presAssocID="{C7C55FBE-F0E3-4683-91B7-E1E48AA3EB7F}" presName="rootComposite" presStyleCnt="0"/>
      <dgm:spPr/>
    </dgm:pt>
    <dgm:pt modelId="{9A8FC0A8-DB10-49E6-B9CB-FA029DD73844}" type="pres">
      <dgm:prSet presAssocID="{C7C55FBE-F0E3-4683-91B7-E1E48AA3EB7F}" presName="rootText" presStyleLbl="node2" presStyleIdx="4" presStyleCnt="7">
        <dgm:presLayoutVars>
          <dgm:chPref val="3"/>
        </dgm:presLayoutVars>
      </dgm:prSet>
      <dgm:spPr/>
      <dgm:t>
        <a:bodyPr/>
        <a:lstStyle/>
        <a:p>
          <a:endParaRPr lang="es-ES"/>
        </a:p>
      </dgm:t>
    </dgm:pt>
    <dgm:pt modelId="{E13E9A5D-2E33-4874-8EB8-4C326CA06B21}" type="pres">
      <dgm:prSet presAssocID="{C7C55FBE-F0E3-4683-91B7-E1E48AA3EB7F}" presName="rootConnector" presStyleLbl="node2" presStyleIdx="4" presStyleCnt="7"/>
      <dgm:spPr/>
      <dgm:t>
        <a:bodyPr/>
        <a:lstStyle/>
        <a:p>
          <a:endParaRPr lang="es-ES"/>
        </a:p>
      </dgm:t>
    </dgm:pt>
    <dgm:pt modelId="{2D6F1921-0514-4142-A9FE-A721AFF1A19E}" type="pres">
      <dgm:prSet presAssocID="{C7C55FBE-F0E3-4683-91B7-E1E48AA3EB7F}" presName="hierChild4" presStyleCnt="0"/>
      <dgm:spPr/>
    </dgm:pt>
    <dgm:pt modelId="{05B227AD-6BAA-42A9-8798-E67F837EA8AA}" type="pres">
      <dgm:prSet presAssocID="{152969DB-7BF7-4E27-89CA-BB05E475ACCB}" presName="Name37" presStyleLbl="parChTrans1D3" presStyleIdx="9" presStyleCnt="14"/>
      <dgm:spPr/>
      <dgm:t>
        <a:bodyPr/>
        <a:lstStyle/>
        <a:p>
          <a:endParaRPr lang="es-ES"/>
        </a:p>
      </dgm:t>
    </dgm:pt>
    <dgm:pt modelId="{295DBEC6-12E6-4AA8-BD1B-9F2AE59EEECE}" type="pres">
      <dgm:prSet presAssocID="{D86F13D3-4EDF-48F6-87E4-8B5847CEEF26}" presName="hierRoot2" presStyleCnt="0">
        <dgm:presLayoutVars>
          <dgm:hierBranch val="init"/>
        </dgm:presLayoutVars>
      </dgm:prSet>
      <dgm:spPr/>
    </dgm:pt>
    <dgm:pt modelId="{C9B7B8E1-0BF7-42F0-A90D-C59D020E61A6}" type="pres">
      <dgm:prSet presAssocID="{D86F13D3-4EDF-48F6-87E4-8B5847CEEF26}" presName="rootComposite" presStyleCnt="0"/>
      <dgm:spPr/>
    </dgm:pt>
    <dgm:pt modelId="{B5ED0E2B-60F0-42EC-97FE-AC81946641B1}" type="pres">
      <dgm:prSet presAssocID="{D86F13D3-4EDF-48F6-87E4-8B5847CEEF26}" presName="rootText" presStyleLbl="node3" presStyleIdx="5" presStyleCnt="10" custScaleY="223003">
        <dgm:presLayoutVars>
          <dgm:chPref val="3"/>
        </dgm:presLayoutVars>
      </dgm:prSet>
      <dgm:spPr/>
      <dgm:t>
        <a:bodyPr/>
        <a:lstStyle/>
        <a:p>
          <a:endParaRPr lang="es-ES"/>
        </a:p>
      </dgm:t>
    </dgm:pt>
    <dgm:pt modelId="{338D4EEC-14FD-4584-9601-E5CBB4E82C6C}" type="pres">
      <dgm:prSet presAssocID="{D86F13D3-4EDF-48F6-87E4-8B5847CEEF26}" presName="rootConnector" presStyleLbl="node3" presStyleIdx="5" presStyleCnt="10"/>
      <dgm:spPr/>
      <dgm:t>
        <a:bodyPr/>
        <a:lstStyle/>
        <a:p>
          <a:endParaRPr lang="es-ES"/>
        </a:p>
      </dgm:t>
    </dgm:pt>
    <dgm:pt modelId="{07F13D3B-03F7-4DE5-9C89-B063598E8BAB}" type="pres">
      <dgm:prSet presAssocID="{D86F13D3-4EDF-48F6-87E4-8B5847CEEF26}" presName="hierChild4" presStyleCnt="0"/>
      <dgm:spPr/>
    </dgm:pt>
    <dgm:pt modelId="{36B2F2FE-5E37-4C2E-9ACA-54C12B25E318}" type="pres">
      <dgm:prSet presAssocID="{D86F13D3-4EDF-48F6-87E4-8B5847CEEF26}" presName="hierChild5" presStyleCnt="0"/>
      <dgm:spPr/>
    </dgm:pt>
    <dgm:pt modelId="{9722103F-1BE8-4B67-B252-00FEAEF2DCE4}" type="pres">
      <dgm:prSet presAssocID="{C7C55FBE-F0E3-4683-91B7-E1E48AA3EB7F}" presName="hierChild5" presStyleCnt="0"/>
      <dgm:spPr/>
    </dgm:pt>
    <dgm:pt modelId="{7DDFDB82-E59B-4AEC-ADE2-A7A80A078C2C}" type="pres">
      <dgm:prSet presAssocID="{85F0EB3D-5A62-49EF-9BE6-A0606F3DDC16}" presName="Name37" presStyleLbl="parChTrans1D2" presStyleIdx="5" presStyleCnt="8"/>
      <dgm:spPr/>
      <dgm:t>
        <a:bodyPr/>
        <a:lstStyle/>
        <a:p>
          <a:endParaRPr lang="es-ES"/>
        </a:p>
      </dgm:t>
    </dgm:pt>
    <dgm:pt modelId="{450A9F8C-5D0E-4A33-8B97-C675F6065342}" type="pres">
      <dgm:prSet presAssocID="{86CEE5D7-1F21-4223-9864-D81C75834243}" presName="hierRoot2" presStyleCnt="0">
        <dgm:presLayoutVars>
          <dgm:hierBranch val="init"/>
        </dgm:presLayoutVars>
      </dgm:prSet>
      <dgm:spPr/>
    </dgm:pt>
    <dgm:pt modelId="{E86F7748-FF02-4C32-891B-0F95F2E66507}" type="pres">
      <dgm:prSet presAssocID="{86CEE5D7-1F21-4223-9864-D81C75834243}" presName="rootComposite" presStyleCnt="0"/>
      <dgm:spPr/>
    </dgm:pt>
    <dgm:pt modelId="{C82CDB4F-6E2E-4E37-B5AE-3A7C12E5D2F7}" type="pres">
      <dgm:prSet presAssocID="{86CEE5D7-1F21-4223-9864-D81C75834243}" presName="rootText" presStyleLbl="node2" presStyleIdx="5" presStyleCnt="7">
        <dgm:presLayoutVars>
          <dgm:chPref val="3"/>
        </dgm:presLayoutVars>
      </dgm:prSet>
      <dgm:spPr/>
      <dgm:t>
        <a:bodyPr/>
        <a:lstStyle/>
        <a:p>
          <a:endParaRPr lang="es-ES"/>
        </a:p>
      </dgm:t>
    </dgm:pt>
    <dgm:pt modelId="{E5449028-AFE9-4E2B-B052-338AE059FFA4}" type="pres">
      <dgm:prSet presAssocID="{86CEE5D7-1F21-4223-9864-D81C75834243}" presName="rootConnector" presStyleLbl="node2" presStyleIdx="5" presStyleCnt="7"/>
      <dgm:spPr/>
      <dgm:t>
        <a:bodyPr/>
        <a:lstStyle/>
        <a:p>
          <a:endParaRPr lang="es-ES"/>
        </a:p>
      </dgm:t>
    </dgm:pt>
    <dgm:pt modelId="{9105947A-F0F6-40E7-B546-0DB8A79B3F0F}" type="pres">
      <dgm:prSet presAssocID="{86CEE5D7-1F21-4223-9864-D81C75834243}" presName="hierChild4" presStyleCnt="0"/>
      <dgm:spPr/>
    </dgm:pt>
    <dgm:pt modelId="{2D67336F-FDCE-4058-811E-D22471408C85}" type="pres">
      <dgm:prSet presAssocID="{1AF13CA6-872E-409B-9899-96B8DF54B562}" presName="Name37" presStyleLbl="parChTrans1D3" presStyleIdx="10" presStyleCnt="14"/>
      <dgm:spPr/>
      <dgm:t>
        <a:bodyPr/>
        <a:lstStyle/>
        <a:p>
          <a:endParaRPr lang="es-ES"/>
        </a:p>
      </dgm:t>
    </dgm:pt>
    <dgm:pt modelId="{4A6C02E0-CCDF-408F-9997-C1A45B4DEB62}" type="pres">
      <dgm:prSet presAssocID="{85CCEF51-B406-46BC-9186-784D9DA31DBE}" presName="hierRoot2" presStyleCnt="0">
        <dgm:presLayoutVars>
          <dgm:hierBranch val="init"/>
        </dgm:presLayoutVars>
      </dgm:prSet>
      <dgm:spPr/>
    </dgm:pt>
    <dgm:pt modelId="{F720CD28-462E-4F96-A0C5-7E77790A6E9A}" type="pres">
      <dgm:prSet presAssocID="{85CCEF51-B406-46BC-9186-784D9DA31DBE}" presName="rootComposite" presStyleCnt="0"/>
      <dgm:spPr/>
    </dgm:pt>
    <dgm:pt modelId="{F92C7F47-1BF8-4DD6-BF00-2AD4605B16EF}" type="pres">
      <dgm:prSet presAssocID="{85CCEF51-B406-46BC-9186-784D9DA31DBE}" presName="rootText" presStyleLbl="node3" presStyleIdx="6" presStyleCnt="10" custScaleY="194098">
        <dgm:presLayoutVars>
          <dgm:chPref val="3"/>
        </dgm:presLayoutVars>
      </dgm:prSet>
      <dgm:spPr/>
      <dgm:t>
        <a:bodyPr/>
        <a:lstStyle/>
        <a:p>
          <a:endParaRPr lang="es-ES"/>
        </a:p>
      </dgm:t>
    </dgm:pt>
    <dgm:pt modelId="{EC67C2E7-FAFB-48F5-956E-52493612EF3D}" type="pres">
      <dgm:prSet presAssocID="{85CCEF51-B406-46BC-9186-784D9DA31DBE}" presName="rootConnector" presStyleLbl="node3" presStyleIdx="6" presStyleCnt="10"/>
      <dgm:spPr/>
      <dgm:t>
        <a:bodyPr/>
        <a:lstStyle/>
        <a:p>
          <a:endParaRPr lang="es-ES"/>
        </a:p>
      </dgm:t>
    </dgm:pt>
    <dgm:pt modelId="{81492073-5811-4A75-B8DF-815E157010BA}" type="pres">
      <dgm:prSet presAssocID="{85CCEF51-B406-46BC-9186-784D9DA31DBE}" presName="hierChild4" presStyleCnt="0"/>
      <dgm:spPr/>
    </dgm:pt>
    <dgm:pt modelId="{436C0EC2-9C68-4740-B31D-92FD9A625A57}" type="pres">
      <dgm:prSet presAssocID="{85CCEF51-B406-46BC-9186-784D9DA31DBE}" presName="hierChild5" presStyleCnt="0"/>
      <dgm:spPr/>
    </dgm:pt>
    <dgm:pt modelId="{ECCE3FC6-11EB-4607-88D0-367E8C7BC565}" type="pres">
      <dgm:prSet presAssocID="{0D806F4C-870C-453B-A72B-24616C85AEE0}" presName="Name37" presStyleLbl="parChTrans1D3" presStyleIdx="11" presStyleCnt="14"/>
      <dgm:spPr/>
      <dgm:t>
        <a:bodyPr/>
        <a:lstStyle/>
        <a:p>
          <a:endParaRPr lang="es-ES"/>
        </a:p>
      </dgm:t>
    </dgm:pt>
    <dgm:pt modelId="{79992A55-F1C9-40BA-A4D5-6E7822748493}" type="pres">
      <dgm:prSet presAssocID="{7F5E46D2-E97E-4912-8D1F-8B635AF78F34}" presName="hierRoot2" presStyleCnt="0">
        <dgm:presLayoutVars>
          <dgm:hierBranch val="init"/>
        </dgm:presLayoutVars>
      </dgm:prSet>
      <dgm:spPr/>
    </dgm:pt>
    <dgm:pt modelId="{578D5CE9-CE1B-4FEF-9A82-7381BEB4885D}" type="pres">
      <dgm:prSet presAssocID="{7F5E46D2-E97E-4912-8D1F-8B635AF78F34}" presName="rootComposite" presStyleCnt="0"/>
      <dgm:spPr/>
    </dgm:pt>
    <dgm:pt modelId="{A2D733CF-37F6-4059-9302-6634493BD26B}" type="pres">
      <dgm:prSet presAssocID="{7F5E46D2-E97E-4912-8D1F-8B635AF78F34}" presName="rootText" presStyleLbl="node3" presStyleIdx="7" presStyleCnt="10" custScaleY="221298">
        <dgm:presLayoutVars>
          <dgm:chPref val="3"/>
        </dgm:presLayoutVars>
      </dgm:prSet>
      <dgm:spPr/>
      <dgm:t>
        <a:bodyPr/>
        <a:lstStyle/>
        <a:p>
          <a:endParaRPr lang="es-ES"/>
        </a:p>
      </dgm:t>
    </dgm:pt>
    <dgm:pt modelId="{B7891651-7F7A-421E-B7E7-16DF576D2832}" type="pres">
      <dgm:prSet presAssocID="{7F5E46D2-E97E-4912-8D1F-8B635AF78F34}" presName="rootConnector" presStyleLbl="node3" presStyleIdx="7" presStyleCnt="10"/>
      <dgm:spPr/>
      <dgm:t>
        <a:bodyPr/>
        <a:lstStyle/>
        <a:p>
          <a:endParaRPr lang="es-ES"/>
        </a:p>
      </dgm:t>
    </dgm:pt>
    <dgm:pt modelId="{5A3E8E12-FF3E-486C-A678-183570E80462}" type="pres">
      <dgm:prSet presAssocID="{7F5E46D2-E97E-4912-8D1F-8B635AF78F34}" presName="hierChild4" presStyleCnt="0"/>
      <dgm:spPr/>
    </dgm:pt>
    <dgm:pt modelId="{4329E0CE-06CD-4ADA-BDF0-E98CECAE4EA5}" type="pres">
      <dgm:prSet presAssocID="{7F5E46D2-E97E-4912-8D1F-8B635AF78F34}" presName="hierChild5" presStyleCnt="0"/>
      <dgm:spPr/>
    </dgm:pt>
    <dgm:pt modelId="{3828D32D-8612-45A3-B53B-D5342060A43E}" type="pres">
      <dgm:prSet presAssocID="{86CEE5D7-1F21-4223-9864-D81C75834243}" presName="hierChild5" presStyleCnt="0"/>
      <dgm:spPr/>
    </dgm:pt>
    <dgm:pt modelId="{9C7B8F71-7B2A-41AD-ACC3-04F4DE5D9B80}" type="pres">
      <dgm:prSet presAssocID="{89C74B94-DF67-4A69-A7FC-9090FCE9EDA5}" presName="Name37" presStyleLbl="parChTrans1D2" presStyleIdx="6" presStyleCnt="8"/>
      <dgm:spPr/>
      <dgm:t>
        <a:bodyPr/>
        <a:lstStyle/>
        <a:p>
          <a:endParaRPr lang="es-ES"/>
        </a:p>
      </dgm:t>
    </dgm:pt>
    <dgm:pt modelId="{54EC1086-358A-41EF-8CC3-37DF590F0603}" type="pres">
      <dgm:prSet presAssocID="{C0241107-6BB8-4462-BC73-C3D251B8FB78}" presName="hierRoot2" presStyleCnt="0">
        <dgm:presLayoutVars>
          <dgm:hierBranch val="init"/>
        </dgm:presLayoutVars>
      </dgm:prSet>
      <dgm:spPr/>
    </dgm:pt>
    <dgm:pt modelId="{5F68C6AE-1D6D-47F5-8B4A-9F4E14814D1A}" type="pres">
      <dgm:prSet presAssocID="{C0241107-6BB8-4462-BC73-C3D251B8FB78}" presName="rootComposite" presStyleCnt="0"/>
      <dgm:spPr/>
    </dgm:pt>
    <dgm:pt modelId="{824F0A6B-5308-46DC-8C04-03B13F9D85B8}" type="pres">
      <dgm:prSet presAssocID="{C0241107-6BB8-4462-BC73-C3D251B8FB78}" presName="rootText" presStyleLbl="node2" presStyleIdx="6" presStyleCnt="7">
        <dgm:presLayoutVars>
          <dgm:chPref val="3"/>
        </dgm:presLayoutVars>
      </dgm:prSet>
      <dgm:spPr/>
      <dgm:t>
        <a:bodyPr/>
        <a:lstStyle/>
        <a:p>
          <a:endParaRPr lang="es-ES"/>
        </a:p>
      </dgm:t>
    </dgm:pt>
    <dgm:pt modelId="{AE4F8CF2-4C04-4141-83D6-FF9562D5245B}" type="pres">
      <dgm:prSet presAssocID="{C0241107-6BB8-4462-BC73-C3D251B8FB78}" presName="rootConnector" presStyleLbl="node2" presStyleIdx="6" presStyleCnt="7"/>
      <dgm:spPr/>
      <dgm:t>
        <a:bodyPr/>
        <a:lstStyle/>
        <a:p>
          <a:endParaRPr lang="es-ES"/>
        </a:p>
      </dgm:t>
    </dgm:pt>
    <dgm:pt modelId="{47387577-CFFA-4CA0-8563-CEADC848B02B}" type="pres">
      <dgm:prSet presAssocID="{C0241107-6BB8-4462-BC73-C3D251B8FB78}" presName="hierChild4" presStyleCnt="0"/>
      <dgm:spPr/>
    </dgm:pt>
    <dgm:pt modelId="{6E5E83D2-B452-4757-93DF-603BF960B52A}" type="pres">
      <dgm:prSet presAssocID="{7AF04FCF-FF16-4B99-A641-0F67A8FB302D}" presName="Name37" presStyleLbl="parChTrans1D3" presStyleIdx="12" presStyleCnt="14"/>
      <dgm:spPr/>
      <dgm:t>
        <a:bodyPr/>
        <a:lstStyle/>
        <a:p>
          <a:endParaRPr lang="es-ES"/>
        </a:p>
      </dgm:t>
    </dgm:pt>
    <dgm:pt modelId="{701F991C-B6F1-43C4-BE62-F8F130310570}" type="pres">
      <dgm:prSet presAssocID="{F80E4EA4-D577-4B19-8292-9D0B28C1D6BB}" presName="hierRoot2" presStyleCnt="0">
        <dgm:presLayoutVars>
          <dgm:hierBranch val="init"/>
        </dgm:presLayoutVars>
      </dgm:prSet>
      <dgm:spPr/>
    </dgm:pt>
    <dgm:pt modelId="{A66DAD18-46AE-4B08-A2A6-0A7F93E3EAB3}" type="pres">
      <dgm:prSet presAssocID="{F80E4EA4-D577-4B19-8292-9D0B28C1D6BB}" presName="rootComposite" presStyleCnt="0"/>
      <dgm:spPr/>
    </dgm:pt>
    <dgm:pt modelId="{A4BDC84B-6F96-4FE8-8E95-C7A2FB9B0AC9}" type="pres">
      <dgm:prSet presAssocID="{F80E4EA4-D577-4B19-8292-9D0B28C1D6BB}" presName="rootText" presStyleLbl="node3" presStyleIdx="8" presStyleCnt="10" custScaleY="191635">
        <dgm:presLayoutVars>
          <dgm:chPref val="3"/>
        </dgm:presLayoutVars>
      </dgm:prSet>
      <dgm:spPr/>
      <dgm:t>
        <a:bodyPr/>
        <a:lstStyle/>
        <a:p>
          <a:endParaRPr lang="es-ES"/>
        </a:p>
      </dgm:t>
    </dgm:pt>
    <dgm:pt modelId="{2D1FA706-1D49-4500-A67C-8CB02826997B}" type="pres">
      <dgm:prSet presAssocID="{F80E4EA4-D577-4B19-8292-9D0B28C1D6BB}" presName="rootConnector" presStyleLbl="node3" presStyleIdx="8" presStyleCnt="10"/>
      <dgm:spPr/>
      <dgm:t>
        <a:bodyPr/>
        <a:lstStyle/>
        <a:p>
          <a:endParaRPr lang="es-ES"/>
        </a:p>
      </dgm:t>
    </dgm:pt>
    <dgm:pt modelId="{F36394EC-B996-4BE4-A268-EFDDFAFA1833}" type="pres">
      <dgm:prSet presAssocID="{F80E4EA4-D577-4B19-8292-9D0B28C1D6BB}" presName="hierChild4" presStyleCnt="0"/>
      <dgm:spPr/>
    </dgm:pt>
    <dgm:pt modelId="{F348302F-1B7B-4DAF-8021-8E3D36E2BF69}" type="pres">
      <dgm:prSet presAssocID="{F80E4EA4-D577-4B19-8292-9D0B28C1D6BB}" presName="hierChild5" presStyleCnt="0"/>
      <dgm:spPr/>
    </dgm:pt>
    <dgm:pt modelId="{0D3A8187-5E41-446E-B3FD-325EEE0FBB75}" type="pres">
      <dgm:prSet presAssocID="{0B836B56-FC0F-48C0-A08E-892312E3A550}" presName="Name37" presStyleLbl="parChTrans1D3" presStyleIdx="13" presStyleCnt="14"/>
      <dgm:spPr/>
      <dgm:t>
        <a:bodyPr/>
        <a:lstStyle/>
        <a:p>
          <a:endParaRPr lang="es-ES"/>
        </a:p>
      </dgm:t>
    </dgm:pt>
    <dgm:pt modelId="{D20AF7CF-8AAB-4245-9753-1FAC77D5C271}" type="pres">
      <dgm:prSet presAssocID="{445623BA-3173-478A-B378-00C1204B29FB}" presName="hierRoot2" presStyleCnt="0">
        <dgm:presLayoutVars>
          <dgm:hierBranch val="init"/>
        </dgm:presLayoutVars>
      </dgm:prSet>
      <dgm:spPr/>
    </dgm:pt>
    <dgm:pt modelId="{4416129F-C8DC-4239-8525-734C20778471}" type="pres">
      <dgm:prSet presAssocID="{445623BA-3173-478A-B378-00C1204B29FB}" presName="rootComposite" presStyleCnt="0"/>
      <dgm:spPr/>
    </dgm:pt>
    <dgm:pt modelId="{716A7260-973A-4478-A4FE-8DF19393FA9A}" type="pres">
      <dgm:prSet presAssocID="{445623BA-3173-478A-B378-00C1204B29FB}" presName="rootText" presStyleLbl="node3" presStyleIdx="9" presStyleCnt="10" custScaleY="225465">
        <dgm:presLayoutVars>
          <dgm:chPref val="3"/>
        </dgm:presLayoutVars>
      </dgm:prSet>
      <dgm:spPr/>
      <dgm:t>
        <a:bodyPr/>
        <a:lstStyle/>
        <a:p>
          <a:endParaRPr lang="es-ES"/>
        </a:p>
      </dgm:t>
    </dgm:pt>
    <dgm:pt modelId="{72417E54-D4E7-4CD8-BB28-67B661A457D2}" type="pres">
      <dgm:prSet presAssocID="{445623BA-3173-478A-B378-00C1204B29FB}" presName="rootConnector" presStyleLbl="node3" presStyleIdx="9" presStyleCnt="10"/>
      <dgm:spPr/>
      <dgm:t>
        <a:bodyPr/>
        <a:lstStyle/>
        <a:p>
          <a:endParaRPr lang="es-ES"/>
        </a:p>
      </dgm:t>
    </dgm:pt>
    <dgm:pt modelId="{1E99BA1B-EA6A-4182-B6E5-C2735B4C4EEB}" type="pres">
      <dgm:prSet presAssocID="{445623BA-3173-478A-B378-00C1204B29FB}" presName="hierChild4" presStyleCnt="0"/>
      <dgm:spPr/>
    </dgm:pt>
    <dgm:pt modelId="{F126886F-195D-4396-A5AB-538A7DF8F8CE}" type="pres">
      <dgm:prSet presAssocID="{445623BA-3173-478A-B378-00C1204B29FB}" presName="hierChild5" presStyleCnt="0"/>
      <dgm:spPr/>
    </dgm:pt>
    <dgm:pt modelId="{9E7D4206-04A0-4FA5-8C8E-2BCB5D709C59}" type="pres">
      <dgm:prSet presAssocID="{C0241107-6BB8-4462-BC73-C3D251B8FB78}" presName="hierChild5" presStyleCnt="0"/>
      <dgm:spPr/>
    </dgm:pt>
    <dgm:pt modelId="{DF0001A9-DD96-4ADE-8E0B-99F3CD16755D}" type="pres">
      <dgm:prSet presAssocID="{9431D4CF-71D5-4764-B04A-401BDECA1716}" presName="hierChild3" presStyleCnt="0"/>
      <dgm:spPr/>
    </dgm:pt>
    <dgm:pt modelId="{56691B3F-3F10-402A-8F72-FC7E030BEE5C}" type="pres">
      <dgm:prSet presAssocID="{4E3706B5-7895-46C2-8560-5E7DF9CFF447}" presName="Name111" presStyleLbl="parChTrans1D2" presStyleIdx="7" presStyleCnt="8"/>
      <dgm:spPr/>
      <dgm:t>
        <a:bodyPr/>
        <a:lstStyle/>
        <a:p>
          <a:endParaRPr lang="es-ES"/>
        </a:p>
      </dgm:t>
    </dgm:pt>
    <dgm:pt modelId="{5D91EF12-A3D4-4FC8-B9BB-67F540832597}" type="pres">
      <dgm:prSet presAssocID="{308AFAB1-FA8C-4386-AAB3-C96904B8A333}" presName="hierRoot3" presStyleCnt="0">
        <dgm:presLayoutVars>
          <dgm:hierBranch val="init"/>
        </dgm:presLayoutVars>
      </dgm:prSet>
      <dgm:spPr/>
    </dgm:pt>
    <dgm:pt modelId="{926400E2-C78F-445B-A083-0C126DB9645E}" type="pres">
      <dgm:prSet presAssocID="{308AFAB1-FA8C-4386-AAB3-C96904B8A333}" presName="rootComposite3" presStyleCnt="0"/>
      <dgm:spPr/>
    </dgm:pt>
    <dgm:pt modelId="{CAA84BD5-7467-422E-92AC-EDA68BE36B07}" type="pres">
      <dgm:prSet presAssocID="{308AFAB1-FA8C-4386-AAB3-C96904B8A333}" presName="rootText3" presStyleLbl="asst1" presStyleIdx="0" presStyleCnt="1" custScaleX="199020" custLinFactNeighborX="2463" custLinFactNeighborY="-50562">
        <dgm:presLayoutVars>
          <dgm:chPref val="3"/>
        </dgm:presLayoutVars>
      </dgm:prSet>
      <dgm:spPr/>
      <dgm:t>
        <a:bodyPr/>
        <a:lstStyle/>
        <a:p>
          <a:endParaRPr lang="es-ES"/>
        </a:p>
      </dgm:t>
    </dgm:pt>
    <dgm:pt modelId="{09518FE4-C5B5-4CFD-A05F-4372B39C8534}" type="pres">
      <dgm:prSet presAssocID="{308AFAB1-FA8C-4386-AAB3-C96904B8A333}" presName="rootConnector3" presStyleLbl="asst1" presStyleIdx="0" presStyleCnt="1"/>
      <dgm:spPr/>
      <dgm:t>
        <a:bodyPr/>
        <a:lstStyle/>
        <a:p>
          <a:endParaRPr lang="es-ES"/>
        </a:p>
      </dgm:t>
    </dgm:pt>
    <dgm:pt modelId="{EE984DC8-0708-44F9-AE4B-05C41A939D70}" type="pres">
      <dgm:prSet presAssocID="{308AFAB1-FA8C-4386-AAB3-C96904B8A333}" presName="hierChild6" presStyleCnt="0"/>
      <dgm:spPr/>
    </dgm:pt>
    <dgm:pt modelId="{8C48C1C8-11CB-4528-B877-AF6841B2C886}" type="pres">
      <dgm:prSet presAssocID="{308AFAB1-FA8C-4386-AAB3-C96904B8A333}" presName="hierChild7" presStyleCnt="0"/>
      <dgm:spPr/>
    </dgm:pt>
  </dgm:ptLst>
  <dgm:cxnLst>
    <dgm:cxn modelId="{F8E34EB2-9FA8-42F7-AF78-E3587715A9B9}" type="presOf" srcId="{FC32CED4-B691-45D0-B9D6-A8865177B626}" destId="{041CC756-8010-4F60-807B-FC1B04721FF8}" srcOrd="1" destOrd="0" presId="urn:microsoft.com/office/officeart/2005/8/layout/orgChart1"/>
    <dgm:cxn modelId="{CF991328-3912-4EE1-946F-16217F20446C}" type="presOf" srcId="{20F511E0-E35C-40E4-A0B3-6B681D77C5E0}" destId="{1F00F61B-E7B3-4AAB-A780-D2E0EDD7DD17}" srcOrd="0" destOrd="0" presId="urn:microsoft.com/office/officeart/2005/8/layout/orgChart1"/>
    <dgm:cxn modelId="{39F15A35-CEF1-40BF-B31A-56278DB5A9F9}" type="presOf" srcId="{8CDEBD8F-3AC8-4DA6-88A9-1900995E8018}" destId="{8F036F57-99EF-41F9-AA6B-FAA2B6CAAF6A}" srcOrd="1" destOrd="0" presId="urn:microsoft.com/office/officeart/2005/8/layout/orgChart1"/>
    <dgm:cxn modelId="{9D61A920-1B85-48EC-BA7E-9DFF7B2D9F8D}" srcId="{A4CFC2BB-0638-48A7-A9E4-6E6CFA0C788B}" destId="{0C559969-4A21-45D5-82A8-166DF0668350}" srcOrd="0" destOrd="0" parTransId="{642B5584-D053-43D2-8244-19637AE3AF85}" sibTransId="{7D57AB95-7A71-4E18-AA8A-4C4664C18320}"/>
    <dgm:cxn modelId="{DA738FCE-CE37-4A98-973F-7B885D6DC9C2}" type="presOf" srcId="{2CD7F17F-E631-4A2F-80AD-354F48CA5AEB}" destId="{0B5917B7-8379-471C-A5C4-E14EFF119B83}" srcOrd="0" destOrd="0" presId="urn:microsoft.com/office/officeart/2005/8/layout/orgChart1"/>
    <dgm:cxn modelId="{2E09CA80-3245-4C7E-803A-CB8DFCD65C04}" type="presOf" srcId="{445623BA-3173-478A-B378-00C1204B29FB}" destId="{716A7260-973A-4478-A4FE-8DF19393FA9A}" srcOrd="0" destOrd="0" presId="urn:microsoft.com/office/officeart/2005/8/layout/orgChart1"/>
    <dgm:cxn modelId="{F6F6A756-F567-47C3-9E4C-78978AFC52A0}" type="presOf" srcId="{C0241107-6BB8-4462-BC73-C3D251B8FB78}" destId="{824F0A6B-5308-46DC-8C04-03B13F9D85B8}" srcOrd="0" destOrd="0" presId="urn:microsoft.com/office/officeart/2005/8/layout/orgChart1"/>
    <dgm:cxn modelId="{1AB565D0-4946-4917-B4D4-58F3A51750C4}" type="presOf" srcId="{A32FF747-25FA-4050-8E06-F08B21C44672}" destId="{0069F003-63E6-4170-8A89-06E2524B3F8E}" srcOrd="0" destOrd="0" presId="urn:microsoft.com/office/officeart/2005/8/layout/orgChart1"/>
    <dgm:cxn modelId="{8C0EF59E-6B23-4028-9A90-65BCA36F869E}" type="presOf" srcId="{9431D4CF-71D5-4764-B04A-401BDECA1716}" destId="{715A19FC-C88A-41E5-83F3-3E8E141D46C7}" srcOrd="1" destOrd="0" presId="urn:microsoft.com/office/officeart/2005/8/layout/orgChart1"/>
    <dgm:cxn modelId="{B8D46157-BA11-403E-A5A6-D3E35F86447B}" type="presOf" srcId="{AEF21DB0-2630-4436-8E73-F977EDEE138D}" destId="{324262DC-057B-4E8E-9552-267C3E4EB98E}" srcOrd="0" destOrd="0" presId="urn:microsoft.com/office/officeart/2005/8/layout/orgChart1"/>
    <dgm:cxn modelId="{3B0A66A2-2C0B-4591-87C8-A329E7449AEC}" type="presOf" srcId="{20F511E0-E35C-40E4-A0B3-6B681D77C5E0}" destId="{80960485-2E09-4D09-8B65-4143EECA5E43}" srcOrd="1" destOrd="0" presId="urn:microsoft.com/office/officeart/2005/8/layout/orgChart1"/>
    <dgm:cxn modelId="{A2FBDB3F-AFD0-4ED0-9624-532C8D8BE69C}" type="presOf" srcId="{B8D96FC2-7257-4797-9AD1-BA0511FA21B8}" destId="{8FB2163A-E599-4F89-89B9-430C3F8EE6A7}" srcOrd="0" destOrd="0" presId="urn:microsoft.com/office/officeart/2005/8/layout/orgChart1"/>
    <dgm:cxn modelId="{F0299827-0045-44AE-86C2-DE6DB4F15644}" type="presOf" srcId="{86CEE5D7-1F21-4223-9864-D81C75834243}" destId="{E5449028-AFE9-4E2B-B052-338AE059FFA4}" srcOrd="1" destOrd="0" presId="urn:microsoft.com/office/officeart/2005/8/layout/orgChart1"/>
    <dgm:cxn modelId="{D2DA7518-5025-494D-861C-8853416E845D}" type="presOf" srcId="{0C559969-4A21-45D5-82A8-166DF0668350}" destId="{032DF429-CBA2-48C7-B768-47F653F48274}" srcOrd="1" destOrd="0" presId="urn:microsoft.com/office/officeart/2005/8/layout/orgChart1"/>
    <dgm:cxn modelId="{E67C7DB6-E21F-465A-83B4-BE4D31FFD9EA}" type="presOf" srcId="{BB7ED226-B7FC-496F-9CC0-31F83B8B5B77}" destId="{15AA0276-1C69-4064-A24F-FE35629B071D}" srcOrd="0" destOrd="0" presId="urn:microsoft.com/office/officeart/2005/8/layout/orgChart1"/>
    <dgm:cxn modelId="{DC3210AD-18D2-4A98-8189-16F35827782A}" srcId="{A4CFC2BB-0638-48A7-A9E4-6E6CFA0C788B}" destId="{E5EFE62C-D6B9-43C1-9384-CB0F01A3F0AF}" srcOrd="1" destOrd="0" parTransId="{22ABD282-63AA-4BFF-9175-6EB4BDF862BE}" sibTransId="{DB144B9D-2CBA-4D63-9AE3-C852290BF273}"/>
    <dgm:cxn modelId="{37B9A3DC-8DA3-4EA3-A237-1DFB42D7ACB7}" type="presOf" srcId="{152969DB-7BF7-4E27-89CA-BB05E475ACCB}" destId="{05B227AD-6BAA-42A9-8798-E67F837EA8AA}" srcOrd="0" destOrd="0" presId="urn:microsoft.com/office/officeart/2005/8/layout/orgChart1"/>
    <dgm:cxn modelId="{C9AD6750-5F2E-4911-9562-C0162CD1534A}" type="presOf" srcId="{E5EFE62C-D6B9-43C1-9384-CB0F01A3F0AF}" destId="{A4C15125-F7B8-48C6-AF86-91841879AB99}" srcOrd="0" destOrd="0" presId="urn:microsoft.com/office/officeart/2005/8/layout/orgChart1"/>
    <dgm:cxn modelId="{DCFBB9DB-75EC-487E-A292-01881B04B388}" type="presOf" srcId="{0D1CA261-69C2-4513-BB95-599020863F00}" destId="{1CD145A5-F415-42B6-8B78-5229A77FB235}" srcOrd="1" destOrd="0" presId="urn:microsoft.com/office/officeart/2005/8/layout/orgChart1"/>
    <dgm:cxn modelId="{E536DB3D-02D9-409C-A997-B5AB6B364E35}" srcId="{C0241107-6BB8-4462-BC73-C3D251B8FB78}" destId="{445623BA-3173-478A-B378-00C1204B29FB}" srcOrd="1" destOrd="0" parTransId="{0B836B56-FC0F-48C0-A08E-892312E3A550}" sibTransId="{5694351E-CEE6-47E6-A24F-8DEC8F7DF0DD}"/>
    <dgm:cxn modelId="{418509BA-9AD9-441F-B091-C375AAA5D603}" type="presOf" srcId="{19A5AB16-6C02-43A3-BDC1-3BECD354E10C}" destId="{AD87C343-F544-4A4D-AE7C-88D53554080F}" srcOrd="0" destOrd="0" presId="urn:microsoft.com/office/officeart/2005/8/layout/orgChart1"/>
    <dgm:cxn modelId="{D252E89E-CBEE-48B5-831C-EA2294C26E6B}" type="presOf" srcId="{86CEE5D7-1F21-4223-9864-D81C75834243}" destId="{C82CDB4F-6E2E-4E37-B5AE-3A7C12E5D2F7}" srcOrd="0" destOrd="0" presId="urn:microsoft.com/office/officeart/2005/8/layout/orgChart1"/>
    <dgm:cxn modelId="{EF88DA49-FB49-4ABB-963F-D2C8E4996425}" srcId="{86CEE5D7-1F21-4223-9864-D81C75834243}" destId="{85CCEF51-B406-46BC-9186-784D9DA31DBE}" srcOrd="0" destOrd="0" parTransId="{1AF13CA6-872E-409B-9899-96B8DF54B562}" sibTransId="{A8B8B4B0-4B53-45AB-A588-621C04369E8D}"/>
    <dgm:cxn modelId="{F73C2BF4-E81A-4D40-BB6E-EFEF9609A820}" type="presOf" srcId="{7F5E46D2-E97E-4912-8D1F-8B635AF78F34}" destId="{B7891651-7F7A-421E-B7E7-16DF576D2832}" srcOrd="1" destOrd="0" presId="urn:microsoft.com/office/officeart/2005/8/layout/orgChart1"/>
    <dgm:cxn modelId="{A05DC2C8-6B19-4093-BB85-F29AEAE8BFFE}" srcId="{9431D4CF-71D5-4764-B04A-401BDECA1716}" destId="{A4CFC2BB-0638-48A7-A9E4-6E6CFA0C788B}" srcOrd="4" destOrd="0" parTransId="{54F35FAE-E6B4-4B65-8A7E-A99C36491F44}" sibTransId="{A1CE75CA-60CC-4002-AB80-A88B958F450C}"/>
    <dgm:cxn modelId="{97915A0A-E123-413A-A68F-56A5E57021F6}" type="presOf" srcId="{C7C55FBE-F0E3-4683-91B7-E1E48AA3EB7F}" destId="{9A8FC0A8-DB10-49E6-B9CB-FA029DD73844}" srcOrd="0" destOrd="0" presId="urn:microsoft.com/office/officeart/2005/8/layout/orgChart1"/>
    <dgm:cxn modelId="{389F9AE0-356C-492D-B1DE-C207E7679555}" type="presOf" srcId="{89C74B94-DF67-4A69-A7FC-9090FCE9EDA5}" destId="{9C7B8F71-7B2A-41AD-ACC3-04F4DE5D9B80}" srcOrd="0" destOrd="0" presId="urn:microsoft.com/office/officeart/2005/8/layout/orgChart1"/>
    <dgm:cxn modelId="{8254600A-15B8-4DCE-919A-7BAE3A4BDA35}" type="presOf" srcId="{308AFAB1-FA8C-4386-AAB3-C96904B8A333}" destId="{CAA84BD5-7467-422E-92AC-EDA68BE36B07}" srcOrd="0" destOrd="0" presId="urn:microsoft.com/office/officeart/2005/8/layout/orgChart1"/>
    <dgm:cxn modelId="{9518D0C8-E146-4D9C-A392-BCAEC5767D30}" type="presOf" srcId="{642B5584-D053-43D2-8244-19637AE3AF85}" destId="{7198472C-8D41-4F57-8C24-7C820F24A39B}" srcOrd="0" destOrd="0" presId="urn:microsoft.com/office/officeart/2005/8/layout/orgChart1"/>
    <dgm:cxn modelId="{A0E8EAE0-B6F2-4491-B3BD-6E95C5A8FEC4}" srcId="{E1826205-A21E-4E7D-92F2-CAA61E08B150}" destId="{20F511E0-E35C-40E4-A0B3-6B681D77C5E0}" srcOrd="0" destOrd="0" parTransId="{AEF21DB0-2630-4436-8E73-F977EDEE138D}" sibTransId="{63213D4C-B411-473D-8509-0C24EF8A870F}"/>
    <dgm:cxn modelId="{A16D1F3C-E3B3-43F9-B800-1E0DC7BF88EF}" type="presOf" srcId="{C0241107-6BB8-4462-BC73-C3D251B8FB78}" destId="{AE4F8CF2-4C04-4141-83D6-FF9562D5245B}" srcOrd="1" destOrd="0" presId="urn:microsoft.com/office/officeart/2005/8/layout/orgChart1"/>
    <dgm:cxn modelId="{D2DE1466-F14F-467E-A81F-9B0ABAE05149}" type="presOf" srcId="{89DB5262-7656-4605-862D-009827D19912}" destId="{15AA99EB-6A6E-4785-95F0-4D2138BDE904}" srcOrd="1" destOrd="0" presId="urn:microsoft.com/office/officeart/2005/8/layout/orgChart1"/>
    <dgm:cxn modelId="{B859DD50-40E3-403F-825D-4D365C029EF5}" srcId="{C7C55FBE-F0E3-4683-91B7-E1E48AA3EB7F}" destId="{D86F13D3-4EDF-48F6-87E4-8B5847CEEF26}" srcOrd="0" destOrd="0" parTransId="{152969DB-7BF7-4E27-89CA-BB05E475ACCB}" sibTransId="{6DE61D89-275E-410A-B41D-BF265D5B05E0}"/>
    <dgm:cxn modelId="{E5B64FDB-2D6C-4940-BBA3-22F76313ABED}" type="presOf" srcId="{D86F13D3-4EDF-48F6-87E4-8B5847CEEF26}" destId="{B5ED0E2B-60F0-42EC-97FE-AC81946641B1}" srcOrd="0" destOrd="0" presId="urn:microsoft.com/office/officeart/2005/8/layout/orgChart1"/>
    <dgm:cxn modelId="{AD799DAC-41B5-41F7-A41C-0EFC056D2313}" srcId="{C0241107-6BB8-4462-BC73-C3D251B8FB78}" destId="{F80E4EA4-D577-4B19-8292-9D0B28C1D6BB}" srcOrd="0" destOrd="0" parTransId="{7AF04FCF-FF16-4B99-A641-0F67A8FB302D}" sibTransId="{25A0B62B-F44A-4BCC-B87D-096EEE3E72B3}"/>
    <dgm:cxn modelId="{C9A96645-3EA1-40D8-ABBE-389AA81F9A3C}" type="presOf" srcId="{7AF04FCF-FF16-4B99-A641-0F67A8FB302D}" destId="{6E5E83D2-B452-4757-93DF-603BF960B52A}" srcOrd="0" destOrd="0" presId="urn:microsoft.com/office/officeart/2005/8/layout/orgChart1"/>
    <dgm:cxn modelId="{420FE7A3-EE53-481D-AEEC-FE3F7596F29C}" type="presOf" srcId="{309D35E2-5254-4971-9481-8E59843C0FBF}" destId="{079A195D-DE07-42C4-B569-5BCA87346CFB}" srcOrd="0" destOrd="0" presId="urn:microsoft.com/office/officeart/2005/8/layout/orgChart1"/>
    <dgm:cxn modelId="{2A983D96-9788-49C4-A330-77ECF09A778A}" srcId="{0D1CA261-69C2-4513-BB95-599020863F00}" destId="{19A5AB16-6C02-43A3-BDC1-3BECD354E10C}" srcOrd="1" destOrd="0" parTransId="{25A1B164-474D-4A4B-9E77-197CE17605C0}" sibTransId="{9EADCC0B-1C38-4F6D-B594-4CB21D658D10}"/>
    <dgm:cxn modelId="{125BD6C1-7B1A-4D1D-AECB-FD4043A46AC2}" srcId="{0D1CA261-69C2-4513-BB95-599020863F00}" destId="{A32FF747-25FA-4050-8E06-F08B21C44672}" srcOrd="0" destOrd="0" parTransId="{9E47F7A8-9FFA-4D62-9C27-7C488820A822}" sibTransId="{6A1FEF27-B5B4-4214-A733-9F1D5332C4C5}"/>
    <dgm:cxn modelId="{A9E4A3E3-AA84-4155-9C6B-76D022812D35}" type="presOf" srcId="{445623BA-3173-478A-B378-00C1204B29FB}" destId="{72417E54-D4E7-4CD8-BB28-67B661A457D2}" srcOrd="1" destOrd="0" presId="urn:microsoft.com/office/officeart/2005/8/layout/orgChart1"/>
    <dgm:cxn modelId="{D9BAB726-C5F5-48B3-B070-1E4683C10FF7}" type="presOf" srcId="{85F0EB3D-5A62-49EF-9BE6-A0606F3DDC16}" destId="{7DDFDB82-E59B-4AEC-ADE2-A7A80A078C2C}" srcOrd="0" destOrd="0" presId="urn:microsoft.com/office/officeart/2005/8/layout/orgChart1"/>
    <dgm:cxn modelId="{DEB1B7FB-7B2D-4DDB-A827-BFF56FB8EEC4}" type="presOf" srcId="{E1826205-A21E-4E7D-92F2-CAA61E08B150}" destId="{66B71F30-3FEB-4A08-9F50-EF55B1D78387}" srcOrd="0" destOrd="0" presId="urn:microsoft.com/office/officeart/2005/8/layout/orgChart1"/>
    <dgm:cxn modelId="{A67F327F-66F0-494D-8D88-D5D53F58FA74}" srcId="{9431D4CF-71D5-4764-B04A-401BDECA1716}" destId="{8CDEBD8F-3AC8-4DA6-88A9-1900995E8018}" srcOrd="2" destOrd="0" parTransId="{2CD7F17F-E631-4A2F-80AD-354F48CA5AEB}" sibTransId="{B52052FF-D181-4B9F-9032-80E7DA8B0629}"/>
    <dgm:cxn modelId="{64C720C0-996C-490A-AC56-E05E198D4C34}" type="presOf" srcId="{25A1B164-474D-4A4B-9E77-197CE17605C0}" destId="{1BE724D6-51D6-406B-B4DD-4E5A1E3F605D}" srcOrd="0" destOrd="0" presId="urn:microsoft.com/office/officeart/2005/8/layout/orgChart1"/>
    <dgm:cxn modelId="{7F0266D0-5AC2-4AF0-9374-9D775D1CC435}" type="presOf" srcId="{0C559969-4A21-45D5-82A8-166DF0668350}" destId="{548FE363-A2BF-412D-874A-5E3EEF650CF1}" srcOrd="0" destOrd="0" presId="urn:microsoft.com/office/officeart/2005/8/layout/orgChart1"/>
    <dgm:cxn modelId="{4090E535-7816-459C-A5DC-F110F6D889F8}" type="presOf" srcId="{E5EFE62C-D6B9-43C1-9384-CB0F01A3F0AF}" destId="{99728662-F4C2-47CC-8EA3-62F34F742BBA}" srcOrd="1" destOrd="0" presId="urn:microsoft.com/office/officeart/2005/8/layout/orgChart1"/>
    <dgm:cxn modelId="{9365E723-D1CA-48B5-A1AF-E656E72021E3}" type="presOf" srcId="{308AFAB1-FA8C-4386-AAB3-C96904B8A333}" destId="{09518FE4-C5B5-4CFD-A05F-4372B39C8534}" srcOrd="1" destOrd="0" presId="urn:microsoft.com/office/officeart/2005/8/layout/orgChart1"/>
    <dgm:cxn modelId="{589B22DA-1A2D-4DBD-9B48-BA85AC07D786}" srcId="{86CEE5D7-1F21-4223-9864-D81C75834243}" destId="{7F5E46D2-E97E-4912-8D1F-8B635AF78F34}" srcOrd="1" destOrd="0" parTransId="{0D806F4C-870C-453B-A72B-24616C85AEE0}" sibTransId="{D80710C0-17EB-4C47-A4AE-934992749E94}"/>
    <dgm:cxn modelId="{391E8CCA-FE8C-4CE1-83AF-9EFBE37AB31B}" srcId="{8CDEBD8F-3AC8-4DA6-88A9-1900995E8018}" destId="{FC32CED4-B691-45D0-B9D6-A8865177B626}" srcOrd="0" destOrd="0" parTransId="{5BAED41A-249B-4144-8642-4E603635B3B6}" sibTransId="{82C879BE-5CA5-4073-A2E9-0DCD7F7E4C8B}"/>
    <dgm:cxn modelId="{8CF3DA61-6A31-4580-B49B-2A95BB6EFBB8}" type="presOf" srcId="{A4CFC2BB-0638-48A7-A9E4-6E6CFA0C788B}" destId="{ADD92394-A1B4-4254-B68F-446EC617D5D7}" srcOrd="1" destOrd="0" presId="urn:microsoft.com/office/officeart/2005/8/layout/orgChart1"/>
    <dgm:cxn modelId="{39ADF34E-FE52-4B05-AB90-84B8F9B7626F}" type="presOf" srcId="{A4CFC2BB-0638-48A7-A9E4-6E6CFA0C788B}" destId="{DAA3112B-CBE2-4279-9FC5-8324C3D6B134}" srcOrd="0" destOrd="0" presId="urn:microsoft.com/office/officeart/2005/8/layout/orgChart1"/>
    <dgm:cxn modelId="{3AFD1240-E925-4128-83C8-EE272E4F1988}" type="presOf" srcId="{A17481FF-1B9A-4BD0-8ABF-396035BB9E24}" destId="{E5E6DBF7-5FD3-4C02-88FC-6FF80D57873D}" srcOrd="0" destOrd="0" presId="urn:microsoft.com/office/officeart/2005/8/layout/orgChart1"/>
    <dgm:cxn modelId="{7D48D9C8-07D2-4653-8CF0-2F00D4DDF7A6}" type="presOf" srcId="{9431D4CF-71D5-4764-B04A-401BDECA1716}" destId="{31DF0539-631B-4D0E-B37C-BE47726DDA59}" srcOrd="0" destOrd="0" presId="urn:microsoft.com/office/officeart/2005/8/layout/orgChart1"/>
    <dgm:cxn modelId="{80119CED-0B99-40A4-8572-582BD50767EF}" type="presOf" srcId="{8CDEBD8F-3AC8-4DA6-88A9-1900995E8018}" destId="{F1F9A5DD-3DD2-475F-91F3-655C12C464C8}" srcOrd="0" destOrd="0" presId="urn:microsoft.com/office/officeart/2005/8/layout/orgChart1"/>
    <dgm:cxn modelId="{580BC9AF-9F83-4BF8-AFE5-85176BACD4FD}" srcId="{309D35E2-5254-4971-9481-8E59843C0FBF}" destId="{9431D4CF-71D5-4764-B04A-401BDECA1716}" srcOrd="0" destOrd="0" parTransId="{A277DED1-6B0E-48FE-BD1C-C5C584A903EC}" sibTransId="{38F81BD8-162A-4A35-A28B-7436F5659306}"/>
    <dgm:cxn modelId="{53AA24C0-7577-4F60-B397-F6D80A50BD1E}" type="presOf" srcId="{4E3706B5-7895-46C2-8560-5E7DF9CFF447}" destId="{56691B3F-3F10-402A-8F72-FC7E030BEE5C}" srcOrd="0" destOrd="0" presId="urn:microsoft.com/office/officeart/2005/8/layout/orgChart1"/>
    <dgm:cxn modelId="{4A923D63-ACC4-4CCE-ABAC-6478747AFB91}" type="presOf" srcId="{E1826205-A21E-4E7D-92F2-CAA61E08B150}" destId="{CABCBAED-CE36-40C9-80DD-E0C881927AC3}" srcOrd="1" destOrd="0" presId="urn:microsoft.com/office/officeart/2005/8/layout/orgChart1"/>
    <dgm:cxn modelId="{19A46663-2047-4579-9F02-F9B784B284D9}" type="presOf" srcId="{F80E4EA4-D577-4B19-8292-9D0B28C1D6BB}" destId="{A4BDC84B-6F96-4FE8-8E95-C7A2FB9B0AC9}" srcOrd="0" destOrd="0" presId="urn:microsoft.com/office/officeart/2005/8/layout/orgChart1"/>
    <dgm:cxn modelId="{0C0FAD76-1934-4319-8385-30BF19467F69}" type="presOf" srcId="{C7C55FBE-F0E3-4683-91B7-E1E48AA3EB7F}" destId="{E13E9A5D-2E33-4874-8EB8-4C326CA06B21}" srcOrd="1" destOrd="0" presId="urn:microsoft.com/office/officeart/2005/8/layout/orgChart1"/>
    <dgm:cxn modelId="{FDDBD613-B818-46EA-B81A-38B596D1C2AF}" type="presOf" srcId="{89DB5262-7656-4605-862D-009827D19912}" destId="{B780E0B1-40AB-48AB-9031-2E9DCF090008}" srcOrd="0" destOrd="0" presId="urn:microsoft.com/office/officeart/2005/8/layout/orgChart1"/>
    <dgm:cxn modelId="{2611D6B0-F05D-49A5-B836-1AE84A18D6FE}" type="presOf" srcId="{83F22045-B9E9-46A5-8330-DCE547C9999F}" destId="{2655BD94-B41F-4977-AF3C-97F460913D29}" srcOrd="0" destOrd="0" presId="urn:microsoft.com/office/officeart/2005/8/layout/orgChart1"/>
    <dgm:cxn modelId="{01D1A333-A2F2-497D-B6C1-027FBF0E905A}" srcId="{9431D4CF-71D5-4764-B04A-401BDECA1716}" destId="{0D1CA261-69C2-4513-BB95-599020863F00}" srcOrd="3" destOrd="0" parTransId="{F7B0C6BD-0D9E-4B7F-BF7B-3B1106CC0DA1}" sibTransId="{EFE89DE3-FEA8-4BC6-90F3-F711DD300C69}"/>
    <dgm:cxn modelId="{1D3E8B16-8DD9-4687-99B8-C53E97BE4C6A}" type="presOf" srcId="{42617A60-4B17-48D5-950A-5569370F2EF7}" destId="{4EF5BDF7-CC9B-43B8-ABAB-50E3A30B13A5}" srcOrd="0" destOrd="0" presId="urn:microsoft.com/office/officeart/2005/8/layout/orgChart1"/>
    <dgm:cxn modelId="{8693ADFF-F10B-48F1-8789-24F6F2ABDB2B}" type="presOf" srcId="{D86F13D3-4EDF-48F6-87E4-8B5847CEEF26}" destId="{338D4EEC-14FD-4584-9601-E5CBB4E82C6C}" srcOrd="1" destOrd="0" presId="urn:microsoft.com/office/officeart/2005/8/layout/orgChart1"/>
    <dgm:cxn modelId="{E512CD85-F10D-4704-8E90-6C30EDD6A1B1}" srcId="{9431D4CF-71D5-4764-B04A-401BDECA1716}" destId="{86CEE5D7-1F21-4223-9864-D81C75834243}" srcOrd="6" destOrd="0" parTransId="{85F0EB3D-5A62-49EF-9BE6-A0606F3DDC16}" sibTransId="{55E3E23F-E356-40BE-87FF-594F96F832E8}"/>
    <dgm:cxn modelId="{6B0FEEBB-8778-4EB6-A202-F01C5D39110A}" type="presOf" srcId="{0B836B56-FC0F-48C0-A08E-892312E3A550}" destId="{0D3A8187-5E41-446E-B3FD-325EEE0FBB75}" srcOrd="0" destOrd="0" presId="urn:microsoft.com/office/officeart/2005/8/layout/orgChart1"/>
    <dgm:cxn modelId="{7B93ED9C-2D8B-46DB-8B9A-3D751C84AD9E}" srcId="{9431D4CF-71D5-4764-B04A-401BDECA1716}" destId="{308AFAB1-FA8C-4386-AAB3-C96904B8A333}" srcOrd="0" destOrd="0" parTransId="{4E3706B5-7895-46C2-8560-5E7DF9CFF447}" sibTransId="{9FA472D2-A862-49A8-B5EF-CEDB7A442D6D}"/>
    <dgm:cxn modelId="{B12FBB38-4881-458B-AB1E-4EA0ACAA1EAA}" type="presOf" srcId="{54F35FAE-E6B4-4B65-8A7E-A99C36491F44}" destId="{A095E74D-F547-4B52-A5E0-2846D1900527}" srcOrd="0" destOrd="0" presId="urn:microsoft.com/office/officeart/2005/8/layout/orgChart1"/>
    <dgm:cxn modelId="{30299DD4-E784-43E6-9D15-CA342A461607}" type="presOf" srcId="{1AF13CA6-872E-409B-9899-96B8DF54B562}" destId="{2D67336F-FDCE-4058-811E-D22471408C85}" srcOrd="0" destOrd="0" presId="urn:microsoft.com/office/officeart/2005/8/layout/orgChart1"/>
    <dgm:cxn modelId="{6F39F094-E181-46AA-A363-2E1016130FC9}" type="presOf" srcId="{83F22045-B9E9-46A5-8330-DCE547C9999F}" destId="{04E2DA5D-FBF0-4C43-A48E-D994AF124E18}" srcOrd="1" destOrd="0" presId="urn:microsoft.com/office/officeart/2005/8/layout/orgChart1"/>
    <dgm:cxn modelId="{9CF0BA13-FD87-4DCC-A5D2-63655966353B}" type="presOf" srcId="{FC32CED4-B691-45D0-B9D6-A8865177B626}" destId="{FE184D17-C0EC-46AD-96CF-FA9D742A261A}" srcOrd="0" destOrd="0" presId="urn:microsoft.com/office/officeart/2005/8/layout/orgChart1"/>
    <dgm:cxn modelId="{30747A99-2322-4A5E-AD3B-F2EC06B55874}" type="presOf" srcId="{0D806F4C-870C-453B-A72B-24616C85AEE0}" destId="{ECCE3FC6-11EB-4607-88D0-367E8C7BC565}" srcOrd="0" destOrd="0" presId="urn:microsoft.com/office/officeart/2005/8/layout/orgChart1"/>
    <dgm:cxn modelId="{D0A5EB42-4DF4-480A-A2E5-7E9E7F746B26}" type="presOf" srcId="{7F5E46D2-E97E-4912-8D1F-8B635AF78F34}" destId="{A2D733CF-37F6-4059-9302-6634493BD26B}" srcOrd="0" destOrd="0" presId="urn:microsoft.com/office/officeart/2005/8/layout/orgChart1"/>
    <dgm:cxn modelId="{DECA9E3A-A474-4D22-A393-40B32A9C8FC6}" type="presOf" srcId="{9E47F7A8-9FFA-4D62-9C27-7C488820A822}" destId="{910F61E2-7377-431B-B776-ABEFD5D018AD}" srcOrd="0" destOrd="0" presId="urn:microsoft.com/office/officeart/2005/8/layout/orgChart1"/>
    <dgm:cxn modelId="{6B665B3B-F667-4986-AA12-AADC49B1AB6E}" type="presOf" srcId="{5BAED41A-249B-4144-8642-4E603635B3B6}" destId="{7573262F-BD5A-4776-A31D-FC96140C06CE}" srcOrd="0" destOrd="0" presId="urn:microsoft.com/office/officeart/2005/8/layout/orgChart1"/>
    <dgm:cxn modelId="{0BB12440-7AD0-46B2-A047-725B0D552AC4}" srcId="{9431D4CF-71D5-4764-B04A-401BDECA1716}" destId="{C7C55FBE-F0E3-4683-91B7-E1E48AA3EB7F}" srcOrd="5" destOrd="0" parTransId="{B8D96FC2-7257-4797-9AD1-BA0511FA21B8}" sibTransId="{526DA96B-7714-407A-A0E3-35645D85B797}"/>
    <dgm:cxn modelId="{163BA69B-FD07-4F8C-B563-5EC4C57E8AD9}" type="presOf" srcId="{F7B0C6BD-0D9E-4B7F-BF7B-3B1106CC0DA1}" destId="{9614556F-447F-4B0B-B8FC-8E3FAFC49536}" srcOrd="0" destOrd="0" presId="urn:microsoft.com/office/officeart/2005/8/layout/orgChart1"/>
    <dgm:cxn modelId="{C18CB72C-2667-4B80-8F24-D59135CE636B}" type="presOf" srcId="{85CCEF51-B406-46BC-9186-784D9DA31DBE}" destId="{F92C7F47-1BF8-4DD6-BF00-2AD4605B16EF}" srcOrd="0" destOrd="0" presId="urn:microsoft.com/office/officeart/2005/8/layout/orgChart1"/>
    <dgm:cxn modelId="{0947C60F-0685-457C-944C-E59046F75EAA}" srcId="{0D1CA261-69C2-4513-BB95-599020863F00}" destId="{83F22045-B9E9-46A5-8330-DCE547C9999F}" srcOrd="2" destOrd="0" parTransId="{42617A60-4B17-48D5-950A-5569370F2EF7}" sibTransId="{0AD479E6-06F2-4F22-BC76-F840116EF3B5}"/>
    <dgm:cxn modelId="{64DDDBD6-1562-4AA7-9A57-45E22736F09F}" type="presOf" srcId="{0D1CA261-69C2-4513-BB95-599020863F00}" destId="{34ACBB01-1E38-4357-8E90-C85C66082866}" srcOrd="0" destOrd="0" presId="urn:microsoft.com/office/officeart/2005/8/layout/orgChart1"/>
    <dgm:cxn modelId="{68663705-A35F-45FE-9F30-18123D52C2F8}" type="presOf" srcId="{A32FF747-25FA-4050-8E06-F08B21C44672}" destId="{F589B2CF-E450-4F20-A58E-C38F2DF9FEC3}" srcOrd="1" destOrd="0" presId="urn:microsoft.com/office/officeart/2005/8/layout/orgChart1"/>
    <dgm:cxn modelId="{F24BAD9F-3C96-4495-92AF-62221409249B}" type="presOf" srcId="{F7D61C7C-1AEF-477E-9C9E-908757D7AF00}" destId="{68E73C75-644C-4997-B4EF-796EB2B3F137}" srcOrd="0" destOrd="0" presId="urn:microsoft.com/office/officeart/2005/8/layout/orgChart1"/>
    <dgm:cxn modelId="{BC6F6AC5-8C56-4B31-A368-0502041D46D3}" type="presOf" srcId="{F80E4EA4-D577-4B19-8292-9D0B28C1D6BB}" destId="{2D1FA706-1D49-4500-A67C-8CB02826997B}" srcOrd="1" destOrd="0" presId="urn:microsoft.com/office/officeart/2005/8/layout/orgChart1"/>
    <dgm:cxn modelId="{D04A03F5-9A19-4C70-8DCD-8ADE51CABA79}" type="presOf" srcId="{85CCEF51-B406-46BC-9186-784D9DA31DBE}" destId="{EC67C2E7-FAFB-48F5-956E-52493612EF3D}" srcOrd="1" destOrd="0" presId="urn:microsoft.com/office/officeart/2005/8/layout/orgChart1"/>
    <dgm:cxn modelId="{57734384-9E4E-4C94-9A35-184DFB88E4C7}" srcId="{9431D4CF-71D5-4764-B04A-401BDECA1716}" destId="{E1826205-A21E-4E7D-92F2-CAA61E08B150}" srcOrd="1" destOrd="0" parTransId="{5CE8853C-B0C9-4475-AB23-7AAED9CF822C}" sibTransId="{2FBBAF94-4D98-4CB7-8D56-1B6A6E977151}"/>
    <dgm:cxn modelId="{724339FB-3938-4157-B955-75776F92132E}" srcId="{9431D4CF-71D5-4764-B04A-401BDECA1716}" destId="{C0241107-6BB8-4462-BC73-C3D251B8FB78}" srcOrd="7" destOrd="0" parTransId="{89C74B94-DF67-4A69-A7FC-9090FCE9EDA5}" sibTransId="{AF3C5452-DCC8-447F-91A9-7C6856745895}"/>
    <dgm:cxn modelId="{52B803ED-BC0F-4044-9B9B-BC57F0BE9A39}" type="presOf" srcId="{22ABD282-63AA-4BFF-9175-6EB4BDF862BE}" destId="{80CA8E5E-2C27-4EE4-8FC9-25C3F6E034A9}" srcOrd="0" destOrd="0" presId="urn:microsoft.com/office/officeart/2005/8/layout/orgChart1"/>
    <dgm:cxn modelId="{E9A429FD-3778-4CD7-AEC7-1B2A0D85CCDE}" type="presOf" srcId="{5CE8853C-B0C9-4475-AB23-7AAED9CF822C}" destId="{460D8823-137C-434C-BFAB-98E56BEF54EB}" srcOrd="0" destOrd="0" presId="urn:microsoft.com/office/officeart/2005/8/layout/orgChart1"/>
    <dgm:cxn modelId="{C94734EB-E991-4074-BD7E-AC1DFE318AC8}" srcId="{0D1CA261-69C2-4513-BB95-599020863F00}" destId="{A17481FF-1B9A-4BD0-8ABF-396035BB9E24}" srcOrd="3" destOrd="0" parTransId="{F7D61C7C-1AEF-477E-9C9E-908757D7AF00}" sibTransId="{8E443E43-EE02-4B00-8C57-0FA334624FA5}"/>
    <dgm:cxn modelId="{66601D84-E345-4DB9-ADD5-17D9E1EDA104}" srcId="{8CDEBD8F-3AC8-4DA6-88A9-1900995E8018}" destId="{89DB5262-7656-4605-862D-009827D19912}" srcOrd="1" destOrd="0" parTransId="{BB7ED226-B7FC-496F-9CC0-31F83B8B5B77}" sibTransId="{BEBFE215-9194-446C-9969-726BD238E14F}"/>
    <dgm:cxn modelId="{EF2EDF66-5AC5-49AC-A234-4343E0C492F0}" type="presOf" srcId="{19A5AB16-6C02-43A3-BDC1-3BECD354E10C}" destId="{F5023A93-5ADB-4807-B272-986088DD8D43}" srcOrd="1" destOrd="0" presId="urn:microsoft.com/office/officeart/2005/8/layout/orgChart1"/>
    <dgm:cxn modelId="{A1A9FEA3-7BEC-4837-9DA3-B59E5E4FC6FE}" type="presOf" srcId="{A17481FF-1B9A-4BD0-8ABF-396035BB9E24}" destId="{C0FDB57D-BFC3-4B6B-91F6-C789B1672EF0}" srcOrd="1" destOrd="0" presId="urn:microsoft.com/office/officeart/2005/8/layout/orgChart1"/>
    <dgm:cxn modelId="{6461D0D7-148E-430B-8A3C-2582792F42DA}" type="presParOf" srcId="{079A195D-DE07-42C4-B569-5BCA87346CFB}" destId="{651C5358-687B-49E2-9364-9D46498AB04C}" srcOrd="0" destOrd="0" presId="urn:microsoft.com/office/officeart/2005/8/layout/orgChart1"/>
    <dgm:cxn modelId="{809EEB86-BC5B-4DBF-8597-7CE5F845A292}" type="presParOf" srcId="{651C5358-687B-49E2-9364-9D46498AB04C}" destId="{BB46A078-C5CC-4684-AFF9-DF868447BADA}" srcOrd="0" destOrd="0" presId="urn:microsoft.com/office/officeart/2005/8/layout/orgChart1"/>
    <dgm:cxn modelId="{3C042698-E362-4057-94FF-48D6768FCADD}" type="presParOf" srcId="{BB46A078-C5CC-4684-AFF9-DF868447BADA}" destId="{31DF0539-631B-4D0E-B37C-BE47726DDA59}" srcOrd="0" destOrd="0" presId="urn:microsoft.com/office/officeart/2005/8/layout/orgChart1"/>
    <dgm:cxn modelId="{6A92189E-8769-4C32-A59C-A34D74B8BF1A}" type="presParOf" srcId="{BB46A078-C5CC-4684-AFF9-DF868447BADA}" destId="{715A19FC-C88A-41E5-83F3-3E8E141D46C7}" srcOrd="1" destOrd="0" presId="urn:microsoft.com/office/officeart/2005/8/layout/orgChart1"/>
    <dgm:cxn modelId="{D018D7D5-0D66-460D-AE49-955461FEDC01}" type="presParOf" srcId="{651C5358-687B-49E2-9364-9D46498AB04C}" destId="{F40411FE-BC74-4FF2-B1DA-AB7FAA24AED3}" srcOrd="1" destOrd="0" presId="urn:microsoft.com/office/officeart/2005/8/layout/orgChart1"/>
    <dgm:cxn modelId="{A251E71A-79F9-45DE-BE68-47CB6D5753E8}" type="presParOf" srcId="{F40411FE-BC74-4FF2-B1DA-AB7FAA24AED3}" destId="{460D8823-137C-434C-BFAB-98E56BEF54EB}" srcOrd="0" destOrd="0" presId="urn:microsoft.com/office/officeart/2005/8/layout/orgChart1"/>
    <dgm:cxn modelId="{41D07411-ACB9-41A2-8901-2F008CD0676C}" type="presParOf" srcId="{F40411FE-BC74-4FF2-B1DA-AB7FAA24AED3}" destId="{3983871B-F974-4618-961B-EEED2F52070A}" srcOrd="1" destOrd="0" presId="urn:microsoft.com/office/officeart/2005/8/layout/orgChart1"/>
    <dgm:cxn modelId="{A7B8E879-D4AD-4548-8299-EE9B4D7B5054}" type="presParOf" srcId="{3983871B-F974-4618-961B-EEED2F52070A}" destId="{9A3E5B52-F011-4F9D-BFC4-59A5AFFC2E0B}" srcOrd="0" destOrd="0" presId="urn:microsoft.com/office/officeart/2005/8/layout/orgChart1"/>
    <dgm:cxn modelId="{CFA73329-5F9A-4F5E-9B88-0265C33B3342}" type="presParOf" srcId="{9A3E5B52-F011-4F9D-BFC4-59A5AFFC2E0B}" destId="{66B71F30-3FEB-4A08-9F50-EF55B1D78387}" srcOrd="0" destOrd="0" presId="urn:microsoft.com/office/officeart/2005/8/layout/orgChart1"/>
    <dgm:cxn modelId="{C6C0152E-D986-4833-B3A9-10F6384CA826}" type="presParOf" srcId="{9A3E5B52-F011-4F9D-BFC4-59A5AFFC2E0B}" destId="{CABCBAED-CE36-40C9-80DD-E0C881927AC3}" srcOrd="1" destOrd="0" presId="urn:microsoft.com/office/officeart/2005/8/layout/orgChart1"/>
    <dgm:cxn modelId="{0D7B1E9A-6844-48B9-A7E0-D7984CC649A0}" type="presParOf" srcId="{3983871B-F974-4618-961B-EEED2F52070A}" destId="{5A8FBD32-10E3-41C3-9E6B-3C01BD476638}" srcOrd="1" destOrd="0" presId="urn:microsoft.com/office/officeart/2005/8/layout/orgChart1"/>
    <dgm:cxn modelId="{DBCDACDB-784F-4604-8493-1C3DC8D4AFF4}" type="presParOf" srcId="{5A8FBD32-10E3-41C3-9E6B-3C01BD476638}" destId="{324262DC-057B-4E8E-9552-267C3E4EB98E}" srcOrd="0" destOrd="0" presId="urn:microsoft.com/office/officeart/2005/8/layout/orgChart1"/>
    <dgm:cxn modelId="{16A7F205-8900-4060-9469-3512C0488903}" type="presParOf" srcId="{5A8FBD32-10E3-41C3-9E6B-3C01BD476638}" destId="{F4075F88-2205-478D-9ED2-8E80A763AC05}" srcOrd="1" destOrd="0" presId="urn:microsoft.com/office/officeart/2005/8/layout/orgChart1"/>
    <dgm:cxn modelId="{C8AA2970-FC5D-47B0-B28A-4FD3B579B7B3}" type="presParOf" srcId="{F4075F88-2205-478D-9ED2-8E80A763AC05}" destId="{E43A44C2-341D-4EFE-832D-D6B2BB31EF50}" srcOrd="0" destOrd="0" presId="urn:microsoft.com/office/officeart/2005/8/layout/orgChart1"/>
    <dgm:cxn modelId="{0D68F02B-C67B-4814-906F-563E66511B3B}" type="presParOf" srcId="{E43A44C2-341D-4EFE-832D-D6B2BB31EF50}" destId="{1F00F61B-E7B3-4AAB-A780-D2E0EDD7DD17}" srcOrd="0" destOrd="0" presId="urn:microsoft.com/office/officeart/2005/8/layout/orgChart1"/>
    <dgm:cxn modelId="{08A6B6B4-A8AB-4329-BA2A-054887BB73F2}" type="presParOf" srcId="{E43A44C2-341D-4EFE-832D-D6B2BB31EF50}" destId="{80960485-2E09-4D09-8B65-4143EECA5E43}" srcOrd="1" destOrd="0" presId="urn:microsoft.com/office/officeart/2005/8/layout/orgChart1"/>
    <dgm:cxn modelId="{0DBF9797-E31E-4811-8570-5ADC714E994B}" type="presParOf" srcId="{F4075F88-2205-478D-9ED2-8E80A763AC05}" destId="{CA52982A-5E69-4865-BE31-E8DB634E5785}" srcOrd="1" destOrd="0" presId="urn:microsoft.com/office/officeart/2005/8/layout/orgChart1"/>
    <dgm:cxn modelId="{EA923831-EADA-467B-B98F-C5EB7D6351C8}" type="presParOf" srcId="{F4075F88-2205-478D-9ED2-8E80A763AC05}" destId="{D98ED3C4-D776-4E3D-BE5C-497C83408F98}" srcOrd="2" destOrd="0" presId="urn:microsoft.com/office/officeart/2005/8/layout/orgChart1"/>
    <dgm:cxn modelId="{38362453-4BAA-4057-BABD-0512DB93E265}" type="presParOf" srcId="{3983871B-F974-4618-961B-EEED2F52070A}" destId="{3445DE09-02A2-4E44-B326-DDEB70EC042E}" srcOrd="2" destOrd="0" presId="urn:microsoft.com/office/officeart/2005/8/layout/orgChart1"/>
    <dgm:cxn modelId="{BDE84B9B-98EB-4CF6-AC28-FE50E93ABA7D}" type="presParOf" srcId="{F40411FE-BC74-4FF2-B1DA-AB7FAA24AED3}" destId="{0B5917B7-8379-471C-A5C4-E14EFF119B83}" srcOrd="2" destOrd="0" presId="urn:microsoft.com/office/officeart/2005/8/layout/orgChart1"/>
    <dgm:cxn modelId="{67ADB8D4-DF19-4039-8715-E77ADFEB8BCD}" type="presParOf" srcId="{F40411FE-BC74-4FF2-B1DA-AB7FAA24AED3}" destId="{5AFBFF25-26FA-4DFA-A4F8-E3FE820BC665}" srcOrd="3" destOrd="0" presId="urn:microsoft.com/office/officeart/2005/8/layout/orgChart1"/>
    <dgm:cxn modelId="{338F751D-703A-4354-AC02-D576B7E689B1}" type="presParOf" srcId="{5AFBFF25-26FA-4DFA-A4F8-E3FE820BC665}" destId="{A9F5DB7E-146D-4541-809F-6A594D7BEFCC}" srcOrd="0" destOrd="0" presId="urn:microsoft.com/office/officeart/2005/8/layout/orgChart1"/>
    <dgm:cxn modelId="{E8FD6763-DD84-4641-AEE0-ACA51EE5B03D}" type="presParOf" srcId="{A9F5DB7E-146D-4541-809F-6A594D7BEFCC}" destId="{F1F9A5DD-3DD2-475F-91F3-655C12C464C8}" srcOrd="0" destOrd="0" presId="urn:microsoft.com/office/officeart/2005/8/layout/orgChart1"/>
    <dgm:cxn modelId="{98AD0CB0-1602-45C0-A7C0-F1EC16FBE0E1}" type="presParOf" srcId="{A9F5DB7E-146D-4541-809F-6A594D7BEFCC}" destId="{8F036F57-99EF-41F9-AA6B-FAA2B6CAAF6A}" srcOrd="1" destOrd="0" presId="urn:microsoft.com/office/officeart/2005/8/layout/orgChart1"/>
    <dgm:cxn modelId="{BA196A74-6279-4BFC-BBDA-14FF5611E8E3}" type="presParOf" srcId="{5AFBFF25-26FA-4DFA-A4F8-E3FE820BC665}" destId="{C3E72658-CB2A-4B19-8843-1254F1A47ACC}" srcOrd="1" destOrd="0" presId="urn:microsoft.com/office/officeart/2005/8/layout/orgChart1"/>
    <dgm:cxn modelId="{5CC6B7AF-9810-45E0-9A4B-309816FB97C1}" type="presParOf" srcId="{C3E72658-CB2A-4B19-8843-1254F1A47ACC}" destId="{7573262F-BD5A-4776-A31D-FC96140C06CE}" srcOrd="0" destOrd="0" presId="urn:microsoft.com/office/officeart/2005/8/layout/orgChart1"/>
    <dgm:cxn modelId="{C1B89E30-BC30-4DC4-9377-E93B2F6F7B66}" type="presParOf" srcId="{C3E72658-CB2A-4B19-8843-1254F1A47ACC}" destId="{290E1C8A-6D20-41B1-9BCB-E68B07E214CC}" srcOrd="1" destOrd="0" presId="urn:microsoft.com/office/officeart/2005/8/layout/orgChart1"/>
    <dgm:cxn modelId="{1DA88EF8-2BC3-417C-B861-94D2A8F9DE17}" type="presParOf" srcId="{290E1C8A-6D20-41B1-9BCB-E68B07E214CC}" destId="{00E9D107-0A57-41AF-8B7D-026C1784F35E}" srcOrd="0" destOrd="0" presId="urn:microsoft.com/office/officeart/2005/8/layout/orgChart1"/>
    <dgm:cxn modelId="{D22C13E0-53D4-436D-BCE3-904DDCF91A85}" type="presParOf" srcId="{00E9D107-0A57-41AF-8B7D-026C1784F35E}" destId="{FE184D17-C0EC-46AD-96CF-FA9D742A261A}" srcOrd="0" destOrd="0" presId="urn:microsoft.com/office/officeart/2005/8/layout/orgChart1"/>
    <dgm:cxn modelId="{6ECCEB16-50EF-4917-A6EA-6FF08D75451B}" type="presParOf" srcId="{00E9D107-0A57-41AF-8B7D-026C1784F35E}" destId="{041CC756-8010-4F60-807B-FC1B04721FF8}" srcOrd="1" destOrd="0" presId="urn:microsoft.com/office/officeart/2005/8/layout/orgChart1"/>
    <dgm:cxn modelId="{BA295B9B-E109-4215-ADC1-54E287D2B467}" type="presParOf" srcId="{290E1C8A-6D20-41B1-9BCB-E68B07E214CC}" destId="{F9EFBB30-C147-4D79-9382-66D772452001}" srcOrd="1" destOrd="0" presId="urn:microsoft.com/office/officeart/2005/8/layout/orgChart1"/>
    <dgm:cxn modelId="{50C9ABAB-BE25-4E09-8915-B485E577D618}" type="presParOf" srcId="{290E1C8A-6D20-41B1-9BCB-E68B07E214CC}" destId="{A58D6FDA-68F0-42FD-9B5F-0467ADF112F4}" srcOrd="2" destOrd="0" presId="urn:microsoft.com/office/officeart/2005/8/layout/orgChart1"/>
    <dgm:cxn modelId="{06AD56C5-1A73-41DE-848A-A5AA9B41C681}" type="presParOf" srcId="{C3E72658-CB2A-4B19-8843-1254F1A47ACC}" destId="{15AA0276-1C69-4064-A24F-FE35629B071D}" srcOrd="2" destOrd="0" presId="urn:microsoft.com/office/officeart/2005/8/layout/orgChart1"/>
    <dgm:cxn modelId="{800A5ECE-7C74-420B-82A2-A6A98AD447F4}" type="presParOf" srcId="{C3E72658-CB2A-4B19-8843-1254F1A47ACC}" destId="{9C7CEA9A-1E09-478C-96E8-98D42D595A20}" srcOrd="3" destOrd="0" presId="urn:microsoft.com/office/officeart/2005/8/layout/orgChart1"/>
    <dgm:cxn modelId="{745F03C6-A9CC-48F1-BE70-4EA012E2924D}" type="presParOf" srcId="{9C7CEA9A-1E09-478C-96E8-98D42D595A20}" destId="{F1F0735F-5AFC-4088-AE6E-093FE79D307D}" srcOrd="0" destOrd="0" presId="urn:microsoft.com/office/officeart/2005/8/layout/orgChart1"/>
    <dgm:cxn modelId="{780EDFF1-AD87-4438-A921-6B59A3EE7F82}" type="presParOf" srcId="{F1F0735F-5AFC-4088-AE6E-093FE79D307D}" destId="{B780E0B1-40AB-48AB-9031-2E9DCF090008}" srcOrd="0" destOrd="0" presId="urn:microsoft.com/office/officeart/2005/8/layout/orgChart1"/>
    <dgm:cxn modelId="{145B2797-B31C-4FB6-8FB5-DBB4F5C7C16B}" type="presParOf" srcId="{F1F0735F-5AFC-4088-AE6E-093FE79D307D}" destId="{15AA99EB-6A6E-4785-95F0-4D2138BDE904}" srcOrd="1" destOrd="0" presId="urn:microsoft.com/office/officeart/2005/8/layout/orgChart1"/>
    <dgm:cxn modelId="{D7A18434-EA08-45DC-81C0-34F12A639213}" type="presParOf" srcId="{9C7CEA9A-1E09-478C-96E8-98D42D595A20}" destId="{6A2FE3CF-E3F6-4425-901A-315861F57CBC}" srcOrd="1" destOrd="0" presId="urn:microsoft.com/office/officeart/2005/8/layout/orgChart1"/>
    <dgm:cxn modelId="{A43D906E-538D-4C94-9778-3502EAA49394}" type="presParOf" srcId="{9C7CEA9A-1E09-478C-96E8-98D42D595A20}" destId="{5FBA6C43-DF52-4C05-BF8F-0914593A6C4D}" srcOrd="2" destOrd="0" presId="urn:microsoft.com/office/officeart/2005/8/layout/orgChart1"/>
    <dgm:cxn modelId="{0E3020A2-CBF5-412C-916A-E2C2F0704B44}" type="presParOf" srcId="{5AFBFF25-26FA-4DFA-A4F8-E3FE820BC665}" destId="{59B10268-E5B5-47CB-B805-CDD9B5BFDB6E}" srcOrd="2" destOrd="0" presId="urn:microsoft.com/office/officeart/2005/8/layout/orgChart1"/>
    <dgm:cxn modelId="{F229041B-AE69-4C86-B841-988834F33D53}" type="presParOf" srcId="{F40411FE-BC74-4FF2-B1DA-AB7FAA24AED3}" destId="{9614556F-447F-4B0B-B8FC-8E3FAFC49536}" srcOrd="4" destOrd="0" presId="urn:microsoft.com/office/officeart/2005/8/layout/orgChart1"/>
    <dgm:cxn modelId="{7EB5053A-E913-4077-A4D9-A6E2861A96E4}" type="presParOf" srcId="{F40411FE-BC74-4FF2-B1DA-AB7FAA24AED3}" destId="{5F25B905-4516-4AB5-81DB-D384B535C9DA}" srcOrd="5" destOrd="0" presId="urn:microsoft.com/office/officeart/2005/8/layout/orgChart1"/>
    <dgm:cxn modelId="{74604521-2118-4A2A-A494-46C105F81949}" type="presParOf" srcId="{5F25B905-4516-4AB5-81DB-D384B535C9DA}" destId="{25A2B9F2-DEE8-4587-9363-D611EFECD87F}" srcOrd="0" destOrd="0" presId="urn:microsoft.com/office/officeart/2005/8/layout/orgChart1"/>
    <dgm:cxn modelId="{5E9CAF49-5B7C-4465-B29D-C9E2FE744F58}" type="presParOf" srcId="{25A2B9F2-DEE8-4587-9363-D611EFECD87F}" destId="{34ACBB01-1E38-4357-8E90-C85C66082866}" srcOrd="0" destOrd="0" presId="urn:microsoft.com/office/officeart/2005/8/layout/orgChart1"/>
    <dgm:cxn modelId="{96BF0CC9-970D-46DA-BE44-005F69C64C3D}" type="presParOf" srcId="{25A2B9F2-DEE8-4587-9363-D611EFECD87F}" destId="{1CD145A5-F415-42B6-8B78-5229A77FB235}" srcOrd="1" destOrd="0" presId="urn:microsoft.com/office/officeart/2005/8/layout/orgChart1"/>
    <dgm:cxn modelId="{A3A8C4DB-5407-4C65-BEE5-B82DB91DF788}" type="presParOf" srcId="{5F25B905-4516-4AB5-81DB-D384B535C9DA}" destId="{569F37C3-AE02-4471-9D5C-23FD067DF3C6}" srcOrd="1" destOrd="0" presId="urn:microsoft.com/office/officeart/2005/8/layout/orgChart1"/>
    <dgm:cxn modelId="{75077BCE-1C59-46A2-9355-40FB4852EA0A}" type="presParOf" srcId="{5F25B905-4516-4AB5-81DB-D384B535C9DA}" destId="{769E33CB-00EB-474A-ABE8-B49BDB10E406}" srcOrd="2" destOrd="0" presId="urn:microsoft.com/office/officeart/2005/8/layout/orgChart1"/>
    <dgm:cxn modelId="{6F854A78-7147-4973-B2D7-E44682705C60}" type="presParOf" srcId="{769E33CB-00EB-474A-ABE8-B49BDB10E406}" destId="{910F61E2-7377-431B-B776-ABEFD5D018AD}" srcOrd="0" destOrd="0" presId="urn:microsoft.com/office/officeart/2005/8/layout/orgChart1"/>
    <dgm:cxn modelId="{14D7E9A9-E61D-438A-993B-E79335ACA7F9}" type="presParOf" srcId="{769E33CB-00EB-474A-ABE8-B49BDB10E406}" destId="{2D39E9AD-1B3A-4E1B-A3B5-3515D0793ECB}" srcOrd="1" destOrd="0" presId="urn:microsoft.com/office/officeart/2005/8/layout/orgChart1"/>
    <dgm:cxn modelId="{0BC636A3-ECAF-4737-85BD-F52DC720963E}" type="presParOf" srcId="{2D39E9AD-1B3A-4E1B-A3B5-3515D0793ECB}" destId="{06D81618-C4F5-4D45-B937-12CEE995AB47}" srcOrd="0" destOrd="0" presId="urn:microsoft.com/office/officeart/2005/8/layout/orgChart1"/>
    <dgm:cxn modelId="{C27F6150-FB03-4202-9F04-86E0D5AC80A9}" type="presParOf" srcId="{06D81618-C4F5-4D45-B937-12CEE995AB47}" destId="{0069F003-63E6-4170-8A89-06E2524B3F8E}" srcOrd="0" destOrd="0" presId="urn:microsoft.com/office/officeart/2005/8/layout/orgChart1"/>
    <dgm:cxn modelId="{689C7B62-57EF-418A-B7F2-E20B19702EF4}" type="presParOf" srcId="{06D81618-C4F5-4D45-B937-12CEE995AB47}" destId="{F589B2CF-E450-4F20-A58E-C38F2DF9FEC3}" srcOrd="1" destOrd="0" presId="urn:microsoft.com/office/officeart/2005/8/layout/orgChart1"/>
    <dgm:cxn modelId="{B953A894-46E8-43DE-8859-3A8FB106168F}" type="presParOf" srcId="{2D39E9AD-1B3A-4E1B-A3B5-3515D0793ECB}" destId="{5ED37CD2-B8D6-4ABB-BE55-E3CF58695488}" srcOrd="1" destOrd="0" presId="urn:microsoft.com/office/officeart/2005/8/layout/orgChart1"/>
    <dgm:cxn modelId="{1C7BB33D-DA00-4CD2-9D45-834DF2B10880}" type="presParOf" srcId="{2D39E9AD-1B3A-4E1B-A3B5-3515D0793ECB}" destId="{A9ADEDE9-1B6A-4D46-AA6C-DF7AD118709A}" srcOrd="2" destOrd="0" presId="urn:microsoft.com/office/officeart/2005/8/layout/orgChart1"/>
    <dgm:cxn modelId="{35120F4D-5E09-4AA8-9777-5381909B02D3}" type="presParOf" srcId="{769E33CB-00EB-474A-ABE8-B49BDB10E406}" destId="{1BE724D6-51D6-406B-B4DD-4E5A1E3F605D}" srcOrd="2" destOrd="0" presId="urn:microsoft.com/office/officeart/2005/8/layout/orgChart1"/>
    <dgm:cxn modelId="{33A528B0-1E9E-496D-9BE3-8B6906A1FEFE}" type="presParOf" srcId="{769E33CB-00EB-474A-ABE8-B49BDB10E406}" destId="{3B62F8E9-5151-494B-8724-CA30716641B4}" srcOrd="3" destOrd="0" presId="urn:microsoft.com/office/officeart/2005/8/layout/orgChart1"/>
    <dgm:cxn modelId="{20AD5D6D-1FC3-4D8A-BC87-DAC0EAA804A3}" type="presParOf" srcId="{3B62F8E9-5151-494B-8724-CA30716641B4}" destId="{D8354966-5170-4E19-8B14-B8EA74661962}" srcOrd="0" destOrd="0" presId="urn:microsoft.com/office/officeart/2005/8/layout/orgChart1"/>
    <dgm:cxn modelId="{16F0D70D-0A10-4831-AA05-2E6B5F90C3E8}" type="presParOf" srcId="{D8354966-5170-4E19-8B14-B8EA74661962}" destId="{AD87C343-F544-4A4D-AE7C-88D53554080F}" srcOrd="0" destOrd="0" presId="urn:microsoft.com/office/officeart/2005/8/layout/orgChart1"/>
    <dgm:cxn modelId="{FDF552C0-150F-4375-BE53-319BBFD41452}" type="presParOf" srcId="{D8354966-5170-4E19-8B14-B8EA74661962}" destId="{F5023A93-5ADB-4807-B272-986088DD8D43}" srcOrd="1" destOrd="0" presId="urn:microsoft.com/office/officeart/2005/8/layout/orgChart1"/>
    <dgm:cxn modelId="{42679C73-E79F-4C6D-991C-9F479E24AB9C}" type="presParOf" srcId="{3B62F8E9-5151-494B-8724-CA30716641B4}" destId="{335D6497-F845-4272-A4B0-6908B2371CEC}" srcOrd="1" destOrd="0" presId="urn:microsoft.com/office/officeart/2005/8/layout/orgChart1"/>
    <dgm:cxn modelId="{68FD2E88-4C51-4673-AA32-2650C702B20D}" type="presParOf" srcId="{3B62F8E9-5151-494B-8724-CA30716641B4}" destId="{28284B06-C841-4F0E-866D-9BAEAA124ED6}" srcOrd="2" destOrd="0" presId="urn:microsoft.com/office/officeart/2005/8/layout/orgChart1"/>
    <dgm:cxn modelId="{C35D8C48-0F40-423E-9A18-9F632B6DD55D}" type="presParOf" srcId="{769E33CB-00EB-474A-ABE8-B49BDB10E406}" destId="{4EF5BDF7-CC9B-43B8-ABAB-50E3A30B13A5}" srcOrd="4" destOrd="0" presId="urn:microsoft.com/office/officeart/2005/8/layout/orgChart1"/>
    <dgm:cxn modelId="{D410287C-8508-4894-B505-143ABB318B35}" type="presParOf" srcId="{769E33CB-00EB-474A-ABE8-B49BDB10E406}" destId="{4E1D2C6B-D611-46A1-BA6D-FF3192091F9B}" srcOrd="5" destOrd="0" presId="urn:microsoft.com/office/officeart/2005/8/layout/orgChart1"/>
    <dgm:cxn modelId="{321884B4-7CDA-4644-A363-1CF0ABCAA6E0}" type="presParOf" srcId="{4E1D2C6B-D611-46A1-BA6D-FF3192091F9B}" destId="{DFA12375-3E05-4FF1-8791-50908838966E}" srcOrd="0" destOrd="0" presId="urn:microsoft.com/office/officeart/2005/8/layout/orgChart1"/>
    <dgm:cxn modelId="{7B8093DF-3992-49E3-9909-90D0406A1A10}" type="presParOf" srcId="{DFA12375-3E05-4FF1-8791-50908838966E}" destId="{2655BD94-B41F-4977-AF3C-97F460913D29}" srcOrd="0" destOrd="0" presId="urn:microsoft.com/office/officeart/2005/8/layout/orgChart1"/>
    <dgm:cxn modelId="{315113B2-DD2B-4071-9825-3702057BF4CB}" type="presParOf" srcId="{DFA12375-3E05-4FF1-8791-50908838966E}" destId="{04E2DA5D-FBF0-4C43-A48E-D994AF124E18}" srcOrd="1" destOrd="0" presId="urn:microsoft.com/office/officeart/2005/8/layout/orgChart1"/>
    <dgm:cxn modelId="{3B4646F0-33AA-4B34-94B8-45B380E08D35}" type="presParOf" srcId="{4E1D2C6B-D611-46A1-BA6D-FF3192091F9B}" destId="{1371EE14-C81D-430E-AA09-DFD6DF68AAB1}" srcOrd="1" destOrd="0" presId="urn:microsoft.com/office/officeart/2005/8/layout/orgChart1"/>
    <dgm:cxn modelId="{E4C9B379-B99F-43C8-B585-A68D25A36447}" type="presParOf" srcId="{4E1D2C6B-D611-46A1-BA6D-FF3192091F9B}" destId="{A32D2D2F-84AC-44FD-916B-B12E93345011}" srcOrd="2" destOrd="0" presId="urn:microsoft.com/office/officeart/2005/8/layout/orgChart1"/>
    <dgm:cxn modelId="{C1380929-04DB-4CDF-A40E-DC09FB7DB711}" type="presParOf" srcId="{769E33CB-00EB-474A-ABE8-B49BDB10E406}" destId="{68E73C75-644C-4997-B4EF-796EB2B3F137}" srcOrd="6" destOrd="0" presId="urn:microsoft.com/office/officeart/2005/8/layout/orgChart1"/>
    <dgm:cxn modelId="{9A341764-D351-41F1-9A00-58E7279ED356}" type="presParOf" srcId="{769E33CB-00EB-474A-ABE8-B49BDB10E406}" destId="{AB44A63E-93F2-4FB4-8228-E44736113868}" srcOrd="7" destOrd="0" presId="urn:microsoft.com/office/officeart/2005/8/layout/orgChart1"/>
    <dgm:cxn modelId="{39D71B35-2C79-4FAE-9863-0C046ED31028}" type="presParOf" srcId="{AB44A63E-93F2-4FB4-8228-E44736113868}" destId="{A481B591-BBA3-4646-8284-DD3B6EA97E9F}" srcOrd="0" destOrd="0" presId="urn:microsoft.com/office/officeart/2005/8/layout/orgChart1"/>
    <dgm:cxn modelId="{DA906DF3-E0B3-4484-9A77-B24897A301F3}" type="presParOf" srcId="{A481B591-BBA3-4646-8284-DD3B6EA97E9F}" destId="{E5E6DBF7-5FD3-4C02-88FC-6FF80D57873D}" srcOrd="0" destOrd="0" presId="urn:microsoft.com/office/officeart/2005/8/layout/orgChart1"/>
    <dgm:cxn modelId="{C71DB25F-1550-49AD-914E-87E1F2C91FCA}" type="presParOf" srcId="{A481B591-BBA3-4646-8284-DD3B6EA97E9F}" destId="{C0FDB57D-BFC3-4B6B-91F6-C789B1672EF0}" srcOrd="1" destOrd="0" presId="urn:microsoft.com/office/officeart/2005/8/layout/orgChart1"/>
    <dgm:cxn modelId="{4CCBE570-65C3-4B76-98FD-17EC406E489F}" type="presParOf" srcId="{AB44A63E-93F2-4FB4-8228-E44736113868}" destId="{1762D0B5-451E-495E-B7DA-120DA483369D}" srcOrd="1" destOrd="0" presId="urn:microsoft.com/office/officeart/2005/8/layout/orgChart1"/>
    <dgm:cxn modelId="{3DDB9C32-8F68-4225-B2A0-6DA3BFFECABB}" type="presParOf" srcId="{AB44A63E-93F2-4FB4-8228-E44736113868}" destId="{4760AC56-2315-4E96-A4FC-AA46DA3954AD}" srcOrd="2" destOrd="0" presId="urn:microsoft.com/office/officeart/2005/8/layout/orgChart1"/>
    <dgm:cxn modelId="{749E5F5E-B32A-4D60-8A60-F42C10D8E11D}" type="presParOf" srcId="{F40411FE-BC74-4FF2-B1DA-AB7FAA24AED3}" destId="{A095E74D-F547-4B52-A5E0-2846D1900527}" srcOrd="6" destOrd="0" presId="urn:microsoft.com/office/officeart/2005/8/layout/orgChart1"/>
    <dgm:cxn modelId="{A13D60B2-F266-42A8-8E0E-90CF13F799C1}" type="presParOf" srcId="{F40411FE-BC74-4FF2-B1DA-AB7FAA24AED3}" destId="{5EE8002B-5B87-422E-B849-CB0ADA64F698}" srcOrd="7" destOrd="0" presId="urn:microsoft.com/office/officeart/2005/8/layout/orgChart1"/>
    <dgm:cxn modelId="{6F09ABFC-E323-4B68-9846-59D8289DDD1E}" type="presParOf" srcId="{5EE8002B-5B87-422E-B849-CB0ADA64F698}" destId="{8DBFE4DD-614A-4796-9A2B-643D1C555756}" srcOrd="0" destOrd="0" presId="urn:microsoft.com/office/officeart/2005/8/layout/orgChart1"/>
    <dgm:cxn modelId="{22F42405-5C4B-44DC-B0D9-EF247065FF6D}" type="presParOf" srcId="{8DBFE4DD-614A-4796-9A2B-643D1C555756}" destId="{DAA3112B-CBE2-4279-9FC5-8324C3D6B134}" srcOrd="0" destOrd="0" presId="urn:microsoft.com/office/officeart/2005/8/layout/orgChart1"/>
    <dgm:cxn modelId="{2F827468-7C90-437B-B27B-FEDB04E585D6}" type="presParOf" srcId="{8DBFE4DD-614A-4796-9A2B-643D1C555756}" destId="{ADD92394-A1B4-4254-B68F-446EC617D5D7}" srcOrd="1" destOrd="0" presId="urn:microsoft.com/office/officeart/2005/8/layout/orgChart1"/>
    <dgm:cxn modelId="{B5B04341-D952-4D70-A385-2BD76CFBEFCC}" type="presParOf" srcId="{5EE8002B-5B87-422E-B849-CB0ADA64F698}" destId="{21E8BEA7-ECDA-460C-9869-D9EB5ACC0C21}" srcOrd="1" destOrd="0" presId="urn:microsoft.com/office/officeart/2005/8/layout/orgChart1"/>
    <dgm:cxn modelId="{D4B26325-6C0B-4A65-A924-6945B47F9953}" type="presParOf" srcId="{21E8BEA7-ECDA-460C-9869-D9EB5ACC0C21}" destId="{7198472C-8D41-4F57-8C24-7C820F24A39B}" srcOrd="0" destOrd="0" presId="urn:microsoft.com/office/officeart/2005/8/layout/orgChart1"/>
    <dgm:cxn modelId="{411BCDC9-2087-4E42-B075-E24D803236A9}" type="presParOf" srcId="{21E8BEA7-ECDA-460C-9869-D9EB5ACC0C21}" destId="{1E082191-1512-42EB-BCD5-B237FF9E4521}" srcOrd="1" destOrd="0" presId="urn:microsoft.com/office/officeart/2005/8/layout/orgChart1"/>
    <dgm:cxn modelId="{99C51799-7AA8-4F4C-BE75-79DE66716E67}" type="presParOf" srcId="{1E082191-1512-42EB-BCD5-B237FF9E4521}" destId="{94D35B6A-B22B-4259-B579-895AEF4E0744}" srcOrd="0" destOrd="0" presId="urn:microsoft.com/office/officeart/2005/8/layout/orgChart1"/>
    <dgm:cxn modelId="{D9B23F8E-6B9A-4605-9440-4FF1A5E19A6C}" type="presParOf" srcId="{94D35B6A-B22B-4259-B579-895AEF4E0744}" destId="{548FE363-A2BF-412D-874A-5E3EEF650CF1}" srcOrd="0" destOrd="0" presId="urn:microsoft.com/office/officeart/2005/8/layout/orgChart1"/>
    <dgm:cxn modelId="{B45B3C50-2A1F-45FB-8DAC-CE8FA0CB4B7C}" type="presParOf" srcId="{94D35B6A-B22B-4259-B579-895AEF4E0744}" destId="{032DF429-CBA2-48C7-B768-47F653F48274}" srcOrd="1" destOrd="0" presId="urn:microsoft.com/office/officeart/2005/8/layout/orgChart1"/>
    <dgm:cxn modelId="{D3D21A9C-6C91-444D-9736-F2C93E454B67}" type="presParOf" srcId="{1E082191-1512-42EB-BCD5-B237FF9E4521}" destId="{8E107CD2-2C80-49C6-8DE6-88D873F584A3}" srcOrd="1" destOrd="0" presId="urn:microsoft.com/office/officeart/2005/8/layout/orgChart1"/>
    <dgm:cxn modelId="{F06D2E47-580C-4DAD-B3BB-5A770B8D4ECA}" type="presParOf" srcId="{1E082191-1512-42EB-BCD5-B237FF9E4521}" destId="{2B3852C9-E57C-422E-A1F3-783CF26CAE2F}" srcOrd="2" destOrd="0" presId="urn:microsoft.com/office/officeart/2005/8/layout/orgChart1"/>
    <dgm:cxn modelId="{136FCA19-8DF3-4C1D-9CBF-C4E89B36FCE7}" type="presParOf" srcId="{21E8BEA7-ECDA-460C-9869-D9EB5ACC0C21}" destId="{80CA8E5E-2C27-4EE4-8FC9-25C3F6E034A9}" srcOrd="2" destOrd="0" presId="urn:microsoft.com/office/officeart/2005/8/layout/orgChart1"/>
    <dgm:cxn modelId="{3072B256-1B22-4AD7-A1D2-87D27D305B9F}" type="presParOf" srcId="{21E8BEA7-ECDA-460C-9869-D9EB5ACC0C21}" destId="{613CBD52-A1E3-4AA0-828F-26FFE374901C}" srcOrd="3" destOrd="0" presId="urn:microsoft.com/office/officeart/2005/8/layout/orgChart1"/>
    <dgm:cxn modelId="{E5C88842-D16F-4290-B65E-8C2507F35C40}" type="presParOf" srcId="{613CBD52-A1E3-4AA0-828F-26FFE374901C}" destId="{34848FF6-8267-4E06-9607-63C2DE58CE66}" srcOrd="0" destOrd="0" presId="urn:microsoft.com/office/officeart/2005/8/layout/orgChart1"/>
    <dgm:cxn modelId="{0B0CD35D-E0E2-46DD-B5BD-799A2DE530F2}" type="presParOf" srcId="{34848FF6-8267-4E06-9607-63C2DE58CE66}" destId="{A4C15125-F7B8-48C6-AF86-91841879AB99}" srcOrd="0" destOrd="0" presId="urn:microsoft.com/office/officeart/2005/8/layout/orgChart1"/>
    <dgm:cxn modelId="{2477D4A5-3CFB-43E1-BDB3-D942688D8B72}" type="presParOf" srcId="{34848FF6-8267-4E06-9607-63C2DE58CE66}" destId="{99728662-F4C2-47CC-8EA3-62F34F742BBA}" srcOrd="1" destOrd="0" presId="urn:microsoft.com/office/officeart/2005/8/layout/orgChart1"/>
    <dgm:cxn modelId="{D979A946-739B-45B3-9F5A-4E3104BBEFE0}" type="presParOf" srcId="{613CBD52-A1E3-4AA0-828F-26FFE374901C}" destId="{7AB0BBCC-22D7-4D3D-8E4B-B66FE77E6250}" srcOrd="1" destOrd="0" presId="urn:microsoft.com/office/officeart/2005/8/layout/orgChart1"/>
    <dgm:cxn modelId="{A7EDFA56-56AB-4F28-8347-3FC909B3B55A}" type="presParOf" srcId="{613CBD52-A1E3-4AA0-828F-26FFE374901C}" destId="{041D2BEB-AB28-4C2B-A640-99EFF1D332C1}" srcOrd="2" destOrd="0" presId="urn:microsoft.com/office/officeart/2005/8/layout/orgChart1"/>
    <dgm:cxn modelId="{FF1E14C0-1778-4E55-B013-1AB619E71465}" type="presParOf" srcId="{5EE8002B-5B87-422E-B849-CB0ADA64F698}" destId="{D983FF6A-DCB9-4A55-AF10-CBD20360DEC8}" srcOrd="2" destOrd="0" presId="urn:microsoft.com/office/officeart/2005/8/layout/orgChart1"/>
    <dgm:cxn modelId="{9AA0AACF-08C4-467B-B77E-A0DD74886EEC}" type="presParOf" srcId="{F40411FE-BC74-4FF2-B1DA-AB7FAA24AED3}" destId="{8FB2163A-E599-4F89-89B9-430C3F8EE6A7}" srcOrd="8" destOrd="0" presId="urn:microsoft.com/office/officeart/2005/8/layout/orgChart1"/>
    <dgm:cxn modelId="{78778E02-7A71-4ADA-836D-620521DB765F}" type="presParOf" srcId="{F40411FE-BC74-4FF2-B1DA-AB7FAA24AED3}" destId="{78D76162-B169-4110-9375-B1703615F483}" srcOrd="9" destOrd="0" presId="urn:microsoft.com/office/officeart/2005/8/layout/orgChart1"/>
    <dgm:cxn modelId="{C0B2296D-B201-49A6-960C-6443BB833832}" type="presParOf" srcId="{78D76162-B169-4110-9375-B1703615F483}" destId="{3265938B-ADC1-4762-B3F8-EC721A879E2E}" srcOrd="0" destOrd="0" presId="urn:microsoft.com/office/officeart/2005/8/layout/orgChart1"/>
    <dgm:cxn modelId="{268867AA-454E-4676-B697-361DD8E4F342}" type="presParOf" srcId="{3265938B-ADC1-4762-B3F8-EC721A879E2E}" destId="{9A8FC0A8-DB10-49E6-B9CB-FA029DD73844}" srcOrd="0" destOrd="0" presId="urn:microsoft.com/office/officeart/2005/8/layout/orgChart1"/>
    <dgm:cxn modelId="{B43CAEBC-E72F-4735-B96D-3F8D8370474D}" type="presParOf" srcId="{3265938B-ADC1-4762-B3F8-EC721A879E2E}" destId="{E13E9A5D-2E33-4874-8EB8-4C326CA06B21}" srcOrd="1" destOrd="0" presId="urn:microsoft.com/office/officeart/2005/8/layout/orgChart1"/>
    <dgm:cxn modelId="{A0185EED-BA2F-48B1-B7B2-F40E698B2FEC}" type="presParOf" srcId="{78D76162-B169-4110-9375-B1703615F483}" destId="{2D6F1921-0514-4142-A9FE-A721AFF1A19E}" srcOrd="1" destOrd="0" presId="urn:microsoft.com/office/officeart/2005/8/layout/orgChart1"/>
    <dgm:cxn modelId="{7F1B1E06-BC3F-4D96-B43D-34C09F3653D9}" type="presParOf" srcId="{2D6F1921-0514-4142-A9FE-A721AFF1A19E}" destId="{05B227AD-6BAA-42A9-8798-E67F837EA8AA}" srcOrd="0" destOrd="0" presId="urn:microsoft.com/office/officeart/2005/8/layout/orgChart1"/>
    <dgm:cxn modelId="{1822B86D-EE51-409B-B8D0-683713AF4D48}" type="presParOf" srcId="{2D6F1921-0514-4142-A9FE-A721AFF1A19E}" destId="{295DBEC6-12E6-4AA8-BD1B-9F2AE59EEECE}" srcOrd="1" destOrd="0" presId="urn:microsoft.com/office/officeart/2005/8/layout/orgChart1"/>
    <dgm:cxn modelId="{D5A503E6-F2BE-4FCE-BFB0-8A8EEE47DBDC}" type="presParOf" srcId="{295DBEC6-12E6-4AA8-BD1B-9F2AE59EEECE}" destId="{C9B7B8E1-0BF7-42F0-A90D-C59D020E61A6}" srcOrd="0" destOrd="0" presId="urn:microsoft.com/office/officeart/2005/8/layout/orgChart1"/>
    <dgm:cxn modelId="{26D484CF-A418-4FDD-95F1-7DAA082A866B}" type="presParOf" srcId="{C9B7B8E1-0BF7-42F0-A90D-C59D020E61A6}" destId="{B5ED0E2B-60F0-42EC-97FE-AC81946641B1}" srcOrd="0" destOrd="0" presId="urn:microsoft.com/office/officeart/2005/8/layout/orgChart1"/>
    <dgm:cxn modelId="{FB9F0B5A-B0B8-435B-BC0F-4CAD04DD406D}" type="presParOf" srcId="{C9B7B8E1-0BF7-42F0-A90D-C59D020E61A6}" destId="{338D4EEC-14FD-4584-9601-E5CBB4E82C6C}" srcOrd="1" destOrd="0" presId="urn:microsoft.com/office/officeart/2005/8/layout/orgChart1"/>
    <dgm:cxn modelId="{52AC8BFB-004E-4A72-B580-6DE4E07E8C1A}" type="presParOf" srcId="{295DBEC6-12E6-4AA8-BD1B-9F2AE59EEECE}" destId="{07F13D3B-03F7-4DE5-9C89-B063598E8BAB}" srcOrd="1" destOrd="0" presId="urn:microsoft.com/office/officeart/2005/8/layout/orgChart1"/>
    <dgm:cxn modelId="{939153B3-9BD7-4E95-AF1E-B28862B56DE1}" type="presParOf" srcId="{295DBEC6-12E6-4AA8-BD1B-9F2AE59EEECE}" destId="{36B2F2FE-5E37-4C2E-9ACA-54C12B25E318}" srcOrd="2" destOrd="0" presId="urn:microsoft.com/office/officeart/2005/8/layout/orgChart1"/>
    <dgm:cxn modelId="{178D0CF5-8DC4-4B98-8D33-892812E4786E}" type="presParOf" srcId="{78D76162-B169-4110-9375-B1703615F483}" destId="{9722103F-1BE8-4B67-B252-00FEAEF2DCE4}" srcOrd="2" destOrd="0" presId="urn:microsoft.com/office/officeart/2005/8/layout/orgChart1"/>
    <dgm:cxn modelId="{9DA63F8B-A068-477B-B5AF-A81DAEA41F6C}" type="presParOf" srcId="{F40411FE-BC74-4FF2-B1DA-AB7FAA24AED3}" destId="{7DDFDB82-E59B-4AEC-ADE2-A7A80A078C2C}" srcOrd="10" destOrd="0" presId="urn:microsoft.com/office/officeart/2005/8/layout/orgChart1"/>
    <dgm:cxn modelId="{5B91EFD2-8774-460C-9794-93593D5C9C00}" type="presParOf" srcId="{F40411FE-BC74-4FF2-B1DA-AB7FAA24AED3}" destId="{450A9F8C-5D0E-4A33-8B97-C675F6065342}" srcOrd="11" destOrd="0" presId="urn:microsoft.com/office/officeart/2005/8/layout/orgChart1"/>
    <dgm:cxn modelId="{55A470F0-3D0F-464B-90CC-75704A9518A0}" type="presParOf" srcId="{450A9F8C-5D0E-4A33-8B97-C675F6065342}" destId="{E86F7748-FF02-4C32-891B-0F95F2E66507}" srcOrd="0" destOrd="0" presId="urn:microsoft.com/office/officeart/2005/8/layout/orgChart1"/>
    <dgm:cxn modelId="{6A1CA4C4-A292-492D-A96E-029FD835B5E6}" type="presParOf" srcId="{E86F7748-FF02-4C32-891B-0F95F2E66507}" destId="{C82CDB4F-6E2E-4E37-B5AE-3A7C12E5D2F7}" srcOrd="0" destOrd="0" presId="urn:microsoft.com/office/officeart/2005/8/layout/orgChart1"/>
    <dgm:cxn modelId="{DDBB512A-32D0-41F7-8605-84637DF52151}" type="presParOf" srcId="{E86F7748-FF02-4C32-891B-0F95F2E66507}" destId="{E5449028-AFE9-4E2B-B052-338AE059FFA4}" srcOrd="1" destOrd="0" presId="urn:microsoft.com/office/officeart/2005/8/layout/orgChart1"/>
    <dgm:cxn modelId="{D4191CDD-C17C-4769-B8DC-E373A509F136}" type="presParOf" srcId="{450A9F8C-5D0E-4A33-8B97-C675F6065342}" destId="{9105947A-F0F6-40E7-B546-0DB8A79B3F0F}" srcOrd="1" destOrd="0" presId="urn:microsoft.com/office/officeart/2005/8/layout/orgChart1"/>
    <dgm:cxn modelId="{2902C087-7056-4B75-86CD-7AD0F430E9F2}" type="presParOf" srcId="{9105947A-F0F6-40E7-B546-0DB8A79B3F0F}" destId="{2D67336F-FDCE-4058-811E-D22471408C85}" srcOrd="0" destOrd="0" presId="urn:microsoft.com/office/officeart/2005/8/layout/orgChart1"/>
    <dgm:cxn modelId="{ECA58226-E33B-4CAE-8C31-E8CECC90CA00}" type="presParOf" srcId="{9105947A-F0F6-40E7-B546-0DB8A79B3F0F}" destId="{4A6C02E0-CCDF-408F-9997-C1A45B4DEB62}" srcOrd="1" destOrd="0" presId="urn:microsoft.com/office/officeart/2005/8/layout/orgChart1"/>
    <dgm:cxn modelId="{BCBD9CF9-286B-41B2-92DB-860F9F6E2C4C}" type="presParOf" srcId="{4A6C02E0-CCDF-408F-9997-C1A45B4DEB62}" destId="{F720CD28-462E-4F96-A0C5-7E77790A6E9A}" srcOrd="0" destOrd="0" presId="urn:microsoft.com/office/officeart/2005/8/layout/orgChart1"/>
    <dgm:cxn modelId="{E3E8457C-0DA3-40C9-85BB-54B2847B05EC}" type="presParOf" srcId="{F720CD28-462E-4F96-A0C5-7E77790A6E9A}" destId="{F92C7F47-1BF8-4DD6-BF00-2AD4605B16EF}" srcOrd="0" destOrd="0" presId="urn:microsoft.com/office/officeart/2005/8/layout/orgChart1"/>
    <dgm:cxn modelId="{456BFA2A-7795-41ED-AB2A-56E1CDEB14E1}" type="presParOf" srcId="{F720CD28-462E-4F96-A0C5-7E77790A6E9A}" destId="{EC67C2E7-FAFB-48F5-956E-52493612EF3D}" srcOrd="1" destOrd="0" presId="urn:microsoft.com/office/officeart/2005/8/layout/orgChart1"/>
    <dgm:cxn modelId="{2E32B4A5-F4CC-4362-BDDB-9A82F0F1FF6C}" type="presParOf" srcId="{4A6C02E0-CCDF-408F-9997-C1A45B4DEB62}" destId="{81492073-5811-4A75-B8DF-815E157010BA}" srcOrd="1" destOrd="0" presId="urn:microsoft.com/office/officeart/2005/8/layout/orgChart1"/>
    <dgm:cxn modelId="{5EE1C05B-1366-4B56-9B56-C77DBE158CCF}" type="presParOf" srcId="{4A6C02E0-CCDF-408F-9997-C1A45B4DEB62}" destId="{436C0EC2-9C68-4740-B31D-92FD9A625A57}" srcOrd="2" destOrd="0" presId="urn:microsoft.com/office/officeart/2005/8/layout/orgChart1"/>
    <dgm:cxn modelId="{5440FAAA-69F3-41FF-BFC6-CD988C896C37}" type="presParOf" srcId="{9105947A-F0F6-40E7-B546-0DB8A79B3F0F}" destId="{ECCE3FC6-11EB-4607-88D0-367E8C7BC565}" srcOrd="2" destOrd="0" presId="urn:microsoft.com/office/officeart/2005/8/layout/orgChart1"/>
    <dgm:cxn modelId="{8FC04EE4-8ABB-41AC-9494-FD5561836DB0}" type="presParOf" srcId="{9105947A-F0F6-40E7-B546-0DB8A79B3F0F}" destId="{79992A55-F1C9-40BA-A4D5-6E7822748493}" srcOrd="3" destOrd="0" presId="urn:microsoft.com/office/officeart/2005/8/layout/orgChart1"/>
    <dgm:cxn modelId="{141F912B-3ACF-4A32-873F-C52554DE2292}" type="presParOf" srcId="{79992A55-F1C9-40BA-A4D5-6E7822748493}" destId="{578D5CE9-CE1B-4FEF-9A82-7381BEB4885D}" srcOrd="0" destOrd="0" presId="urn:microsoft.com/office/officeart/2005/8/layout/orgChart1"/>
    <dgm:cxn modelId="{873F47BB-0D55-4AA3-B0BB-1D497A8878DA}" type="presParOf" srcId="{578D5CE9-CE1B-4FEF-9A82-7381BEB4885D}" destId="{A2D733CF-37F6-4059-9302-6634493BD26B}" srcOrd="0" destOrd="0" presId="urn:microsoft.com/office/officeart/2005/8/layout/orgChart1"/>
    <dgm:cxn modelId="{4CD257ED-031C-4B51-9FCE-D2A4AED48401}" type="presParOf" srcId="{578D5CE9-CE1B-4FEF-9A82-7381BEB4885D}" destId="{B7891651-7F7A-421E-B7E7-16DF576D2832}" srcOrd="1" destOrd="0" presId="urn:microsoft.com/office/officeart/2005/8/layout/orgChart1"/>
    <dgm:cxn modelId="{989B0848-10E8-4CDC-9C3C-76974665F3B8}" type="presParOf" srcId="{79992A55-F1C9-40BA-A4D5-6E7822748493}" destId="{5A3E8E12-FF3E-486C-A678-183570E80462}" srcOrd="1" destOrd="0" presId="urn:microsoft.com/office/officeart/2005/8/layout/orgChart1"/>
    <dgm:cxn modelId="{91B30544-4384-43FA-AE14-24C33424B1CB}" type="presParOf" srcId="{79992A55-F1C9-40BA-A4D5-6E7822748493}" destId="{4329E0CE-06CD-4ADA-BDF0-E98CECAE4EA5}" srcOrd="2" destOrd="0" presId="urn:microsoft.com/office/officeart/2005/8/layout/orgChart1"/>
    <dgm:cxn modelId="{8DADDFEA-FE6A-4BFF-89E5-0437553CAAF8}" type="presParOf" srcId="{450A9F8C-5D0E-4A33-8B97-C675F6065342}" destId="{3828D32D-8612-45A3-B53B-D5342060A43E}" srcOrd="2" destOrd="0" presId="urn:microsoft.com/office/officeart/2005/8/layout/orgChart1"/>
    <dgm:cxn modelId="{AEC481C1-9854-4D83-8898-6CED205B3C0D}" type="presParOf" srcId="{F40411FE-BC74-4FF2-B1DA-AB7FAA24AED3}" destId="{9C7B8F71-7B2A-41AD-ACC3-04F4DE5D9B80}" srcOrd="12" destOrd="0" presId="urn:microsoft.com/office/officeart/2005/8/layout/orgChart1"/>
    <dgm:cxn modelId="{DBBAF6BC-FAA4-424B-B1FC-94B23F92E273}" type="presParOf" srcId="{F40411FE-BC74-4FF2-B1DA-AB7FAA24AED3}" destId="{54EC1086-358A-41EF-8CC3-37DF590F0603}" srcOrd="13" destOrd="0" presId="urn:microsoft.com/office/officeart/2005/8/layout/orgChart1"/>
    <dgm:cxn modelId="{AF171CE7-31C7-49A2-9F56-0F0C26F88296}" type="presParOf" srcId="{54EC1086-358A-41EF-8CC3-37DF590F0603}" destId="{5F68C6AE-1D6D-47F5-8B4A-9F4E14814D1A}" srcOrd="0" destOrd="0" presId="urn:microsoft.com/office/officeart/2005/8/layout/orgChart1"/>
    <dgm:cxn modelId="{BAEF1B8D-B4FC-4C8E-B7A4-8F006CFCCE42}" type="presParOf" srcId="{5F68C6AE-1D6D-47F5-8B4A-9F4E14814D1A}" destId="{824F0A6B-5308-46DC-8C04-03B13F9D85B8}" srcOrd="0" destOrd="0" presId="urn:microsoft.com/office/officeart/2005/8/layout/orgChart1"/>
    <dgm:cxn modelId="{84F0EBA4-CCA1-4F14-B006-4F8B312D2D66}" type="presParOf" srcId="{5F68C6AE-1D6D-47F5-8B4A-9F4E14814D1A}" destId="{AE4F8CF2-4C04-4141-83D6-FF9562D5245B}" srcOrd="1" destOrd="0" presId="urn:microsoft.com/office/officeart/2005/8/layout/orgChart1"/>
    <dgm:cxn modelId="{B143CA19-19DF-46E3-858C-DD73BC60DAB0}" type="presParOf" srcId="{54EC1086-358A-41EF-8CC3-37DF590F0603}" destId="{47387577-CFFA-4CA0-8563-CEADC848B02B}" srcOrd="1" destOrd="0" presId="urn:microsoft.com/office/officeart/2005/8/layout/orgChart1"/>
    <dgm:cxn modelId="{7F184C0E-1D19-408D-B088-3EC7DA325B6B}" type="presParOf" srcId="{47387577-CFFA-4CA0-8563-CEADC848B02B}" destId="{6E5E83D2-B452-4757-93DF-603BF960B52A}" srcOrd="0" destOrd="0" presId="urn:microsoft.com/office/officeart/2005/8/layout/orgChart1"/>
    <dgm:cxn modelId="{E604F620-DD68-4E83-82AD-C546F9CC4023}" type="presParOf" srcId="{47387577-CFFA-4CA0-8563-CEADC848B02B}" destId="{701F991C-B6F1-43C4-BE62-F8F130310570}" srcOrd="1" destOrd="0" presId="urn:microsoft.com/office/officeart/2005/8/layout/orgChart1"/>
    <dgm:cxn modelId="{577502ED-00C2-439E-83A8-73AAD7727322}" type="presParOf" srcId="{701F991C-B6F1-43C4-BE62-F8F130310570}" destId="{A66DAD18-46AE-4B08-A2A6-0A7F93E3EAB3}" srcOrd="0" destOrd="0" presId="urn:microsoft.com/office/officeart/2005/8/layout/orgChart1"/>
    <dgm:cxn modelId="{9AAAA107-D999-4844-87F5-69491B9E86BD}" type="presParOf" srcId="{A66DAD18-46AE-4B08-A2A6-0A7F93E3EAB3}" destId="{A4BDC84B-6F96-4FE8-8E95-C7A2FB9B0AC9}" srcOrd="0" destOrd="0" presId="urn:microsoft.com/office/officeart/2005/8/layout/orgChart1"/>
    <dgm:cxn modelId="{B6B35D7A-D933-4E24-BEB0-2612A1A11ED2}" type="presParOf" srcId="{A66DAD18-46AE-4B08-A2A6-0A7F93E3EAB3}" destId="{2D1FA706-1D49-4500-A67C-8CB02826997B}" srcOrd="1" destOrd="0" presId="urn:microsoft.com/office/officeart/2005/8/layout/orgChart1"/>
    <dgm:cxn modelId="{A9D664CB-E22B-42EA-A426-B4C429E99812}" type="presParOf" srcId="{701F991C-B6F1-43C4-BE62-F8F130310570}" destId="{F36394EC-B996-4BE4-A268-EFDDFAFA1833}" srcOrd="1" destOrd="0" presId="urn:microsoft.com/office/officeart/2005/8/layout/orgChart1"/>
    <dgm:cxn modelId="{84711155-3E93-4B59-95E8-952D7B3138B2}" type="presParOf" srcId="{701F991C-B6F1-43C4-BE62-F8F130310570}" destId="{F348302F-1B7B-4DAF-8021-8E3D36E2BF69}" srcOrd="2" destOrd="0" presId="urn:microsoft.com/office/officeart/2005/8/layout/orgChart1"/>
    <dgm:cxn modelId="{3142C934-A07E-4D93-81CB-5992FA901A7B}" type="presParOf" srcId="{47387577-CFFA-4CA0-8563-CEADC848B02B}" destId="{0D3A8187-5E41-446E-B3FD-325EEE0FBB75}" srcOrd="2" destOrd="0" presId="urn:microsoft.com/office/officeart/2005/8/layout/orgChart1"/>
    <dgm:cxn modelId="{EDD38C87-E0F7-4D89-848C-F8CFEF6783B7}" type="presParOf" srcId="{47387577-CFFA-4CA0-8563-CEADC848B02B}" destId="{D20AF7CF-8AAB-4245-9753-1FAC77D5C271}" srcOrd="3" destOrd="0" presId="urn:microsoft.com/office/officeart/2005/8/layout/orgChart1"/>
    <dgm:cxn modelId="{3CB0FEB3-38BA-4190-995A-116CD8A0B418}" type="presParOf" srcId="{D20AF7CF-8AAB-4245-9753-1FAC77D5C271}" destId="{4416129F-C8DC-4239-8525-734C20778471}" srcOrd="0" destOrd="0" presId="urn:microsoft.com/office/officeart/2005/8/layout/orgChart1"/>
    <dgm:cxn modelId="{18CA6A20-9EC9-47CA-95C0-F39BE4591D7F}" type="presParOf" srcId="{4416129F-C8DC-4239-8525-734C20778471}" destId="{716A7260-973A-4478-A4FE-8DF19393FA9A}" srcOrd="0" destOrd="0" presId="urn:microsoft.com/office/officeart/2005/8/layout/orgChart1"/>
    <dgm:cxn modelId="{B2ED937B-EF1D-4A15-B642-CEDC38B900C3}" type="presParOf" srcId="{4416129F-C8DC-4239-8525-734C20778471}" destId="{72417E54-D4E7-4CD8-BB28-67B661A457D2}" srcOrd="1" destOrd="0" presId="urn:microsoft.com/office/officeart/2005/8/layout/orgChart1"/>
    <dgm:cxn modelId="{5B49CCD0-D8B1-4F63-A8E3-66C33C86F9B2}" type="presParOf" srcId="{D20AF7CF-8AAB-4245-9753-1FAC77D5C271}" destId="{1E99BA1B-EA6A-4182-B6E5-C2735B4C4EEB}" srcOrd="1" destOrd="0" presId="urn:microsoft.com/office/officeart/2005/8/layout/orgChart1"/>
    <dgm:cxn modelId="{65F8DBA5-F050-4AEB-9AFB-1418BA3A1FA5}" type="presParOf" srcId="{D20AF7CF-8AAB-4245-9753-1FAC77D5C271}" destId="{F126886F-195D-4396-A5AB-538A7DF8F8CE}" srcOrd="2" destOrd="0" presId="urn:microsoft.com/office/officeart/2005/8/layout/orgChart1"/>
    <dgm:cxn modelId="{5C86934A-E12D-402E-88F1-C4C971D85E6A}" type="presParOf" srcId="{54EC1086-358A-41EF-8CC3-37DF590F0603}" destId="{9E7D4206-04A0-4FA5-8C8E-2BCB5D709C59}" srcOrd="2" destOrd="0" presId="urn:microsoft.com/office/officeart/2005/8/layout/orgChart1"/>
    <dgm:cxn modelId="{940B4811-1274-4794-835A-5599C48F9369}" type="presParOf" srcId="{651C5358-687B-49E2-9364-9D46498AB04C}" destId="{DF0001A9-DD96-4ADE-8E0B-99F3CD16755D}" srcOrd="2" destOrd="0" presId="urn:microsoft.com/office/officeart/2005/8/layout/orgChart1"/>
    <dgm:cxn modelId="{2A7ABFCC-08F5-4AB5-89F8-B74BBC3A5EC9}" type="presParOf" srcId="{DF0001A9-DD96-4ADE-8E0B-99F3CD16755D}" destId="{56691B3F-3F10-402A-8F72-FC7E030BEE5C}" srcOrd="0" destOrd="0" presId="urn:microsoft.com/office/officeart/2005/8/layout/orgChart1"/>
    <dgm:cxn modelId="{E2F2AF15-7B57-4E64-AE2B-82CCE24029F0}" type="presParOf" srcId="{DF0001A9-DD96-4ADE-8E0B-99F3CD16755D}" destId="{5D91EF12-A3D4-4FC8-B9BB-67F540832597}" srcOrd="1" destOrd="0" presId="urn:microsoft.com/office/officeart/2005/8/layout/orgChart1"/>
    <dgm:cxn modelId="{04FE3505-AEC1-455E-A2CB-C2767B789C1E}" type="presParOf" srcId="{5D91EF12-A3D4-4FC8-B9BB-67F540832597}" destId="{926400E2-C78F-445B-A083-0C126DB9645E}" srcOrd="0" destOrd="0" presId="urn:microsoft.com/office/officeart/2005/8/layout/orgChart1"/>
    <dgm:cxn modelId="{54BAA209-5F30-4BBF-AE14-DAB45074D009}" type="presParOf" srcId="{926400E2-C78F-445B-A083-0C126DB9645E}" destId="{CAA84BD5-7467-422E-92AC-EDA68BE36B07}" srcOrd="0" destOrd="0" presId="urn:microsoft.com/office/officeart/2005/8/layout/orgChart1"/>
    <dgm:cxn modelId="{0936FECB-B931-404A-ADBC-6265E55F6E62}" type="presParOf" srcId="{926400E2-C78F-445B-A083-0C126DB9645E}" destId="{09518FE4-C5B5-4CFD-A05F-4372B39C8534}" srcOrd="1" destOrd="0" presId="urn:microsoft.com/office/officeart/2005/8/layout/orgChart1"/>
    <dgm:cxn modelId="{01B8181F-590F-448D-9420-FBDED912FF82}" type="presParOf" srcId="{5D91EF12-A3D4-4FC8-B9BB-67F540832597}" destId="{EE984DC8-0708-44F9-AE4B-05C41A939D70}" srcOrd="1" destOrd="0" presId="urn:microsoft.com/office/officeart/2005/8/layout/orgChart1"/>
    <dgm:cxn modelId="{B4F00F7C-4406-47A6-9841-436BE43C6E39}" type="presParOf" srcId="{5D91EF12-A3D4-4FC8-B9BB-67F540832597}" destId="{8C48C1C8-11CB-4528-B877-AF6841B2C88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91B3F-3F10-402A-8F72-FC7E030BEE5C}">
      <dsp:nvSpPr>
        <dsp:cNvPr id="0" name=""/>
        <dsp:cNvSpPr/>
      </dsp:nvSpPr>
      <dsp:spPr>
        <a:xfrm>
          <a:off x="4196308" y="795386"/>
          <a:ext cx="91440" cy="387447"/>
        </a:xfrm>
        <a:custGeom>
          <a:avLst/>
          <a:gdLst/>
          <a:ahLst/>
          <a:cxnLst/>
          <a:rect l="0" t="0" r="0" b="0"/>
          <a:pathLst>
            <a:path>
              <a:moveTo>
                <a:pt x="125907" y="0"/>
              </a:moveTo>
              <a:lnTo>
                <a:pt x="125907" y="387447"/>
              </a:lnTo>
              <a:lnTo>
                <a:pt x="45720" y="38744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3A8187-5E41-446E-B3FD-325EEE0FBB75}">
      <dsp:nvSpPr>
        <dsp:cNvPr id="0" name=""/>
        <dsp:cNvSpPr/>
      </dsp:nvSpPr>
      <dsp:spPr>
        <a:xfrm>
          <a:off x="7809009" y="2287728"/>
          <a:ext cx="136652" cy="1769052"/>
        </a:xfrm>
        <a:custGeom>
          <a:avLst/>
          <a:gdLst/>
          <a:ahLst/>
          <a:cxnLst/>
          <a:rect l="0" t="0" r="0" b="0"/>
          <a:pathLst>
            <a:path>
              <a:moveTo>
                <a:pt x="0" y="0"/>
              </a:moveTo>
              <a:lnTo>
                <a:pt x="0" y="1769052"/>
              </a:lnTo>
              <a:lnTo>
                <a:pt x="136652" y="176905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5E83D2-B452-4757-93DF-603BF960B52A}">
      <dsp:nvSpPr>
        <dsp:cNvPr id="0" name=""/>
        <dsp:cNvSpPr/>
      </dsp:nvSpPr>
      <dsp:spPr>
        <a:xfrm>
          <a:off x="7809009" y="2287728"/>
          <a:ext cx="136652" cy="627772"/>
        </a:xfrm>
        <a:custGeom>
          <a:avLst/>
          <a:gdLst/>
          <a:ahLst/>
          <a:cxnLst/>
          <a:rect l="0" t="0" r="0" b="0"/>
          <a:pathLst>
            <a:path>
              <a:moveTo>
                <a:pt x="0" y="0"/>
              </a:moveTo>
              <a:lnTo>
                <a:pt x="0" y="627772"/>
              </a:lnTo>
              <a:lnTo>
                <a:pt x="136652" y="62777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7B8F71-7B2A-41AD-ACC3-04F4DE5D9B80}">
      <dsp:nvSpPr>
        <dsp:cNvPr id="0" name=""/>
        <dsp:cNvSpPr/>
      </dsp:nvSpPr>
      <dsp:spPr>
        <a:xfrm>
          <a:off x="4322216" y="795386"/>
          <a:ext cx="3851200" cy="1036831"/>
        </a:xfrm>
        <a:custGeom>
          <a:avLst/>
          <a:gdLst/>
          <a:ahLst/>
          <a:cxnLst/>
          <a:rect l="0" t="0" r="0" b="0"/>
          <a:pathLst>
            <a:path>
              <a:moveTo>
                <a:pt x="0" y="0"/>
              </a:moveTo>
              <a:lnTo>
                <a:pt x="0" y="941174"/>
              </a:lnTo>
              <a:lnTo>
                <a:pt x="3851200" y="941174"/>
              </a:lnTo>
              <a:lnTo>
                <a:pt x="3851200" y="10368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CE3FC6-11EB-4607-88D0-367E8C7BC565}">
      <dsp:nvSpPr>
        <dsp:cNvPr id="0" name=""/>
        <dsp:cNvSpPr/>
      </dsp:nvSpPr>
      <dsp:spPr>
        <a:xfrm>
          <a:off x="6706674" y="2287728"/>
          <a:ext cx="136652" cy="1770781"/>
        </a:xfrm>
        <a:custGeom>
          <a:avLst/>
          <a:gdLst/>
          <a:ahLst/>
          <a:cxnLst/>
          <a:rect l="0" t="0" r="0" b="0"/>
          <a:pathLst>
            <a:path>
              <a:moveTo>
                <a:pt x="0" y="0"/>
              </a:moveTo>
              <a:lnTo>
                <a:pt x="0" y="1770781"/>
              </a:lnTo>
              <a:lnTo>
                <a:pt x="136652" y="177078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67336F-FDCE-4058-811E-D22471408C85}">
      <dsp:nvSpPr>
        <dsp:cNvPr id="0" name=""/>
        <dsp:cNvSpPr/>
      </dsp:nvSpPr>
      <dsp:spPr>
        <a:xfrm>
          <a:off x="6706674" y="2287728"/>
          <a:ext cx="136652" cy="633382"/>
        </a:xfrm>
        <a:custGeom>
          <a:avLst/>
          <a:gdLst/>
          <a:ahLst/>
          <a:cxnLst/>
          <a:rect l="0" t="0" r="0" b="0"/>
          <a:pathLst>
            <a:path>
              <a:moveTo>
                <a:pt x="0" y="0"/>
              </a:moveTo>
              <a:lnTo>
                <a:pt x="0" y="633382"/>
              </a:lnTo>
              <a:lnTo>
                <a:pt x="136652" y="63338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DFDB82-E59B-4AEC-ADE2-A7A80A078C2C}">
      <dsp:nvSpPr>
        <dsp:cNvPr id="0" name=""/>
        <dsp:cNvSpPr/>
      </dsp:nvSpPr>
      <dsp:spPr>
        <a:xfrm>
          <a:off x="4322216" y="795386"/>
          <a:ext cx="2748866" cy="1036831"/>
        </a:xfrm>
        <a:custGeom>
          <a:avLst/>
          <a:gdLst/>
          <a:ahLst/>
          <a:cxnLst/>
          <a:rect l="0" t="0" r="0" b="0"/>
          <a:pathLst>
            <a:path>
              <a:moveTo>
                <a:pt x="0" y="0"/>
              </a:moveTo>
              <a:lnTo>
                <a:pt x="0" y="941174"/>
              </a:lnTo>
              <a:lnTo>
                <a:pt x="2748866" y="941174"/>
              </a:lnTo>
              <a:lnTo>
                <a:pt x="2748866" y="10368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B227AD-6BAA-42A9-8798-E67F837EA8AA}">
      <dsp:nvSpPr>
        <dsp:cNvPr id="0" name=""/>
        <dsp:cNvSpPr/>
      </dsp:nvSpPr>
      <dsp:spPr>
        <a:xfrm>
          <a:off x="5604340" y="2287728"/>
          <a:ext cx="136652" cy="699214"/>
        </a:xfrm>
        <a:custGeom>
          <a:avLst/>
          <a:gdLst/>
          <a:ahLst/>
          <a:cxnLst/>
          <a:rect l="0" t="0" r="0" b="0"/>
          <a:pathLst>
            <a:path>
              <a:moveTo>
                <a:pt x="0" y="0"/>
              </a:moveTo>
              <a:lnTo>
                <a:pt x="0" y="699214"/>
              </a:lnTo>
              <a:lnTo>
                <a:pt x="136652" y="69921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B2163A-E599-4F89-89B9-430C3F8EE6A7}">
      <dsp:nvSpPr>
        <dsp:cNvPr id="0" name=""/>
        <dsp:cNvSpPr/>
      </dsp:nvSpPr>
      <dsp:spPr>
        <a:xfrm>
          <a:off x="4322216" y="795386"/>
          <a:ext cx="1646531" cy="1036831"/>
        </a:xfrm>
        <a:custGeom>
          <a:avLst/>
          <a:gdLst/>
          <a:ahLst/>
          <a:cxnLst/>
          <a:rect l="0" t="0" r="0" b="0"/>
          <a:pathLst>
            <a:path>
              <a:moveTo>
                <a:pt x="0" y="0"/>
              </a:moveTo>
              <a:lnTo>
                <a:pt x="0" y="941174"/>
              </a:lnTo>
              <a:lnTo>
                <a:pt x="1646531" y="941174"/>
              </a:lnTo>
              <a:lnTo>
                <a:pt x="1646531" y="10368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A8E5E-2C27-4EE4-8FC9-25C3F6E034A9}">
      <dsp:nvSpPr>
        <dsp:cNvPr id="0" name=""/>
        <dsp:cNvSpPr/>
      </dsp:nvSpPr>
      <dsp:spPr>
        <a:xfrm>
          <a:off x="4502006" y="2287728"/>
          <a:ext cx="136652" cy="1708834"/>
        </a:xfrm>
        <a:custGeom>
          <a:avLst/>
          <a:gdLst/>
          <a:ahLst/>
          <a:cxnLst/>
          <a:rect l="0" t="0" r="0" b="0"/>
          <a:pathLst>
            <a:path>
              <a:moveTo>
                <a:pt x="0" y="0"/>
              </a:moveTo>
              <a:lnTo>
                <a:pt x="0" y="1708834"/>
              </a:lnTo>
              <a:lnTo>
                <a:pt x="136652" y="170883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98472C-8D41-4F57-8C24-7C820F24A39B}">
      <dsp:nvSpPr>
        <dsp:cNvPr id="0" name=""/>
        <dsp:cNvSpPr/>
      </dsp:nvSpPr>
      <dsp:spPr>
        <a:xfrm>
          <a:off x="4502006" y="2287728"/>
          <a:ext cx="136652" cy="627772"/>
        </a:xfrm>
        <a:custGeom>
          <a:avLst/>
          <a:gdLst/>
          <a:ahLst/>
          <a:cxnLst/>
          <a:rect l="0" t="0" r="0" b="0"/>
          <a:pathLst>
            <a:path>
              <a:moveTo>
                <a:pt x="0" y="0"/>
              </a:moveTo>
              <a:lnTo>
                <a:pt x="0" y="627772"/>
              </a:lnTo>
              <a:lnTo>
                <a:pt x="136652" y="62777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95E74D-F547-4B52-A5E0-2846D1900527}">
      <dsp:nvSpPr>
        <dsp:cNvPr id="0" name=""/>
        <dsp:cNvSpPr/>
      </dsp:nvSpPr>
      <dsp:spPr>
        <a:xfrm>
          <a:off x="4322216" y="795386"/>
          <a:ext cx="544197" cy="1036831"/>
        </a:xfrm>
        <a:custGeom>
          <a:avLst/>
          <a:gdLst/>
          <a:ahLst/>
          <a:cxnLst/>
          <a:rect l="0" t="0" r="0" b="0"/>
          <a:pathLst>
            <a:path>
              <a:moveTo>
                <a:pt x="0" y="0"/>
              </a:moveTo>
              <a:lnTo>
                <a:pt x="0" y="941174"/>
              </a:lnTo>
              <a:lnTo>
                <a:pt x="544197" y="941174"/>
              </a:lnTo>
              <a:lnTo>
                <a:pt x="544197" y="10368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E73C75-644C-4997-B4EF-796EB2B3F137}">
      <dsp:nvSpPr>
        <dsp:cNvPr id="0" name=""/>
        <dsp:cNvSpPr/>
      </dsp:nvSpPr>
      <dsp:spPr>
        <a:xfrm>
          <a:off x="3440668" y="2287728"/>
          <a:ext cx="95657" cy="1699341"/>
        </a:xfrm>
        <a:custGeom>
          <a:avLst/>
          <a:gdLst/>
          <a:ahLst/>
          <a:cxnLst/>
          <a:rect l="0" t="0" r="0" b="0"/>
          <a:pathLst>
            <a:path>
              <a:moveTo>
                <a:pt x="0" y="0"/>
              </a:moveTo>
              <a:lnTo>
                <a:pt x="0" y="1699341"/>
              </a:lnTo>
              <a:lnTo>
                <a:pt x="95657" y="169934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5BDF7-CC9B-43B8-ABAB-50E3A30B13A5}">
      <dsp:nvSpPr>
        <dsp:cNvPr id="0" name=""/>
        <dsp:cNvSpPr/>
      </dsp:nvSpPr>
      <dsp:spPr>
        <a:xfrm>
          <a:off x="3345011" y="2287728"/>
          <a:ext cx="95657" cy="1699341"/>
        </a:xfrm>
        <a:custGeom>
          <a:avLst/>
          <a:gdLst/>
          <a:ahLst/>
          <a:cxnLst/>
          <a:rect l="0" t="0" r="0" b="0"/>
          <a:pathLst>
            <a:path>
              <a:moveTo>
                <a:pt x="95657" y="0"/>
              </a:moveTo>
              <a:lnTo>
                <a:pt x="95657" y="1699341"/>
              </a:lnTo>
              <a:lnTo>
                <a:pt x="0" y="169934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E724D6-51D6-406B-B4DD-4E5A1E3F605D}">
      <dsp:nvSpPr>
        <dsp:cNvPr id="0" name=""/>
        <dsp:cNvSpPr/>
      </dsp:nvSpPr>
      <dsp:spPr>
        <a:xfrm>
          <a:off x="3440668" y="2287728"/>
          <a:ext cx="95657" cy="627772"/>
        </a:xfrm>
        <a:custGeom>
          <a:avLst/>
          <a:gdLst/>
          <a:ahLst/>
          <a:cxnLst/>
          <a:rect l="0" t="0" r="0" b="0"/>
          <a:pathLst>
            <a:path>
              <a:moveTo>
                <a:pt x="0" y="0"/>
              </a:moveTo>
              <a:lnTo>
                <a:pt x="0" y="627772"/>
              </a:lnTo>
              <a:lnTo>
                <a:pt x="95657" y="62777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0F61E2-7377-431B-B776-ABEFD5D018AD}">
      <dsp:nvSpPr>
        <dsp:cNvPr id="0" name=""/>
        <dsp:cNvSpPr/>
      </dsp:nvSpPr>
      <dsp:spPr>
        <a:xfrm>
          <a:off x="3345011" y="2287728"/>
          <a:ext cx="95657" cy="627772"/>
        </a:xfrm>
        <a:custGeom>
          <a:avLst/>
          <a:gdLst/>
          <a:ahLst/>
          <a:cxnLst/>
          <a:rect l="0" t="0" r="0" b="0"/>
          <a:pathLst>
            <a:path>
              <a:moveTo>
                <a:pt x="95657" y="0"/>
              </a:moveTo>
              <a:lnTo>
                <a:pt x="95657" y="627772"/>
              </a:lnTo>
              <a:lnTo>
                <a:pt x="0" y="62777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4556F-447F-4B0B-B8FC-8E3FAFC49536}">
      <dsp:nvSpPr>
        <dsp:cNvPr id="0" name=""/>
        <dsp:cNvSpPr/>
      </dsp:nvSpPr>
      <dsp:spPr>
        <a:xfrm>
          <a:off x="3440668" y="795386"/>
          <a:ext cx="881548" cy="1036831"/>
        </a:xfrm>
        <a:custGeom>
          <a:avLst/>
          <a:gdLst/>
          <a:ahLst/>
          <a:cxnLst/>
          <a:rect l="0" t="0" r="0" b="0"/>
          <a:pathLst>
            <a:path>
              <a:moveTo>
                <a:pt x="881548" y="0"/>
              </a:moveTo>
              <a:lnTo>
                <a:pt x="881548" y="941174"/>
              </a:lnTo>
              <a:lnTo>
                <a:pt x="0" y="941174"/>
              </a:lnTo>
              <a:lnTo>
                <a:pt x="0" y="10368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AA0276-1C69-4064-A24F-FE35629B071D}">
      <dsp:nvSpPr>
        <dsp:cNvPr id="0" name=""/>
        <dsp:cNvSpPr/>
      </dsp:nvSpPr>
      <dsp:spPr>
        <a:xfrm>
          <a:off x="1195004" y="2287728"/>
          <a:ext cx="136652" cy="1824898"/>
        </a:xfrm>
        <a:custGeom>
          <a:avLst/>
          <a:gdLst/>
          <a:ahLst/>
          <a:cxnLst/>
          <a:rect l="0" t="0" r="0" b="0"/>
          <a:pathLst>
            <a:path>
              <a:moveTo>
                <a:pt x="0" y="0"/>
              </a:moveTo>
              <a:lnTo>
                <a:pt x="0" y="1824898"/>
              </a:lnTo>
              <a:lnTo>
                <a:pt x="136652" y="182489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73262F-BD5A-4776-A31D-FC96140C06CE}">
      <dsp:nvSpPr>
        <dsp:cNvPr id="0" name=""/>
        <dsp:cNvSpPr/>
      </dsp:nvSpPr>
      <dsp:spPr>
        <a:xfrm>
          <a:off x="1195004" y="2287728"/>
          <a:ext cx="136652" cy="666297"/>
        </a:xfrm>
        <a:custGeom>
          <a:avLst/>
          <a:gdLst/>
          <a:ahLst/>
          <a:cxnLst/>
          <a:rect l="0" t="0" r="0" b="0"/>
          <a:pathLst>
            <a:path>
              <a:moveTo>
                <a:pt x="0" y="0"/>
              </a:moveTo>
              <a:lnTo>
                <a:pt x="0" y="666297"/>
              </a:lnTo>
              <a:lnTo>
                <a:pt x="136652" y="66629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5917B7-8379-471C-A5C4-E14EFF119B83}">
      <dsp:nvSpPr>
        <dsp:cNvPr id="0" name=""/>
        <dsp:cNvSpPr/>
      </dsp:nvSpPr>
      <dsp:spPr>
        <a:xfrm>
          <a:off x="1559412" y="795386"/>
          <a:ext cx="2762804" cy="1036831"/>
        </a:xfrm>
        <a:custGeom>
          <a:avLst/>
          <a:gdLst/>
          <a:ahLst/>
          <a:cxnLst/>
          <a:rect l="0" t="0" r="0" b="0"/>
          <a:pathLst>
            <a:path>
              <a:moveTo>
                <a:pt x="2762804" y="0"/>
              </a:moveTo>
              <a:lnTo>
                <a:pt x="2762804" y="941174"/>
              </a:lnTo>
              <a:lnTo>
                <a:pt x="0" y="941174"/>
              </a:lnTo>
              <a:lnTo>
                <a:pt x="0" y="10368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4262DC-057B-4E8E-9552-267C3E4EB98E}">
      <dsp:nvSpPr>
        <dsp:cNvPr id="0" name=""/>
        <dsp:cNvSpPr/>
      </dsp:nvSpPr>
      <dsp:spPr>
        <a:xfrm>
          <a:off x="92669" y="2287728"/>
          <a:ext cx="136652" cy="704817"/>
        </a:xfrm>
        <a:custGeom>
          <a:avLst/>
          <a:gdLst/>
          <a:ahLst/>
          <a:cxnLst/>
          <a:rect l="0" t="0" r="0" b="0"/>
          <a:pathLst>
            <a:path>
              <a:moveTo>
                <a:pt x="0" y="0"/>
              </a:moveTo>
              <a:lnTo>
                <a:pt x="0" y="704817"/>
              </a:lnTo>
              <a:lnTo>
                <a:pt x="136652" y="70481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0D8823-137C-434C-BFAB-98E56BEF54EB}">
      <dsp:nvSpPr>
        <dsp:cNvPr id="0" name=""/>
        <dsp:cNvSpPr/>
      </dsp:nvSpPr>
      <dsp:spPr>
        <a:xfrm>
          <a:off x="457077" y="795386"/>
          <a:ext cx="3865138" cy="1036831"/>
        </a:xfrm>
        <a:custGeom>
          <a:avLst/>
          <a:gdLst/>
          <a:ahLst/>
          <a:cxnLst/>
          <a:rect l="0" t="0" r="0" b="0"/>
          <a:pathLst>
            <a:path>
              <a:moveTo>
                <a:pt x="3865138" y="0"/>
              </a:moveTo>
              <a:lnTo>
                <a:pt x="3865138" y="941174"/>
              </a:lnTo>
              <a:lnTo>
                <a:pt x="0" y="941174"/>
              </a:lnTo>
              <a:lnTo>
                <a:pt x="0" y="10368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DF0539-631B-4D0E-B37C-BE47726DDA59}">
      <dsp:nvSpPr>
        <dsp:cNvPr id="0" name=""/>
        <dsp:cNvSpPr/>
      </dsp:nvSpPr>
      <dsp:spPr>
        <a:xfrm>
          <a:off x="3214712" y="339876"/>
          <a:ext cx="2215008" cy="4555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smtClean="0">
              <a:latin typeface="Arial Rounded MT Bold" pitchFamily="34" charset="0"/>
            </a:rPr>
            <a:t>RED CONCEPTUAL DE LA CONDICIÓN HUMANA</a:t>
          </a:r>
          <a:endParaRPr lang="es-ES" sz="1100" b="1" kern="1200" dirty="0">
            <a:latin typeface="Arial Rounded MT Bold" pitchFamily="34" charset="0"/>
          </a:endParaRPr>
        </a:p>
      </dsp:txBody>
      <dsp:txXfrm>
        <a:off x="3214712" y="339876"/>
        <a:ext cx="2215008" cy="455509"/>
      </dsp:txXfrm>
    </dsp:sp>
    <dsp:sp modelId="{66B71F30-3FEB-4A08-9F50-EF55B1D78387}">
      <dsp:nvSpPr>
        <dsp:cNvPr id="0" name=""/>
        <dsp:cNvSpPr/>
      </dsp:nvSpPr>
      <dsp:spPr>
        <a:xfrm>
          <a:off x="1567" y="1832218"/>
          <a:ext cx="911019" cy="4555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latin typeface="Arial Narrow" pitchFamily="34" charset="0"/>
            </a:rPr>
            <a:t>LA ESPACIALIDAD</a:t>
          </a:r>
          <a:endParaRPr lang="es-ES" sz="1000" b="1" kern="1200" dirty="0">
            <a:latin typeface="Arial Narrow" pitchFamily="34" charset="0"/>
          </a:endParaRPr>
        </a:p>
      </dsp:txBody>
      <dsp:txXfrm>
        <a:off x="1567" y="1832218"/>
        <a:ext cx="911019" cy="455509"/>
      </dsp:txXfrm>
    </dsp:sp>
    <dsp:sp modelId="{1F00F61B-E7B3-4AAB-A780-D2E0EDD7DD17}">
      <dsp:nvSpPr>
        <dsp:cNvPr id="0" name=""/>
        <dsp:cNvSpPr/>
      </dsp:nvSpPr>
      <dsp:spPr>
        <a:xfrm>
          <a:off x="229322" y="2479042"/>
          <a:ext cx="911019" cy="102700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effectLst/>
              <a:latin typeface="Arial Narrow" pitchFamily="34" charset="0"/>
            </a:rPr>
            <a:t>El espacio humano es un espacio real, estructurado por el hombre y lleno de significaciones humanas. </a:t>
          </a:r>
          <a:endParaRPr lang="es-ES" sz="900" b="1" kern="1200" dirty="0">
            <a:effectLst/>
            <a:latin typeface="Arial Narrow" pitchFamily="34" charset="0"/>
          </a:endParaRPr>
        </a:p>
      </dsp:txBody>
      <dsp:txXfrm>
        <a:off x="229322" y="2479042"/>
        <a:ext cx="911019" cy="1027006"/>
      </dsp:txXfrm>
    </dsp:sp>
    <dsp:sp modelId="{F1F9A5DD-3DD2-475F-91F3-655C12C464C8}">
      <dsp:nvSpPr>
        <dsp:cNvPr id="0" name=""/>
        <dsp:cNvSpPr/>
      </dsp:nvSpPr>
      <dsp:spPr>
        <a:xfrm>
          <a:off x="1103902" y="1832218"/>
          <a:ext cx="911019" cy="4555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latin typeface="Arial Narrow" pitchFamily="34" charset="0"/>
            </a:rPr>
            <a:t>LA TEMPORALIDAD</a:t>
          </a:r>
          <a:endParaRPr lang="es-ES" sz="1000" b="1" kern="1200" dirty="0">
            <a:latin typeface="Arial Narrow" pitchFamily="34" charset="0"/>
          </a:endParaRPr>
        </a:p>
      </dsp:txBody>
      <dsp:txXfrm>
        <a:off x="1103902" y="1832218"/>
        <a:ext cx="911019" cy="455509"/>
      </dsp:txXfrm>
    </dsp:sp>
    <dsp:sp modelId="{FE184D17-C0EC-46AD-96CF-FA9D742A261A}">
      <dsp:nvSpPr>
        <dsp:cNvPr id="0" name=""/>
        <dsp:cNvSpPr/>
      </dsp:nvSpPr>
      <dsp:spPr>
        <a:xfrm>
          <a:off x="1331657" y="2479042"/>
          <a:ext cx="911019" cy="9499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latin typeface="Arial Narrow" pitchFamily="34" charset="0"/>
            </a:rPr>
            <a:t>El pasado colectivo existe: la cultura y la historia son la tradición de cada pueblo.</a:t>
          </a:r>
          <a:endParaRPr lang="es-ES" sz="900" b="1" kern="1200" dirty="0">
            <a:latin typeface="Arial Narrow" pitchFamily="34" charset="0"/>
          </a:endParaRPr>
        </a:p>
      </dsp:txBody>
      <dsp:txXfrm>
        <a:off x="1331657" y="2479042"/>
        <a:ext cx="911019" cy="949966"/>
      </dsp:txXfrm>
    </dsp:sp>
    <dsp:sp modelId="{B780E0B1-40AB-48AB-9031-2E9DCF090008}">
      <dsp:nvSpPr>
        <dsp:cNvPr id="0" name=""/>
        <dsp:cNvSpPr/>
      </dsp:nvSpPr>
      <dsp:spPr>
        <a:xfrm>
          <a:off x="1331657" y="3620322"/>
          <a:ext cx="911019" cy="98460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latin typeface="Arial Narrow" pitchFamily="34" charset="0"/>
            </a:rPr>
            <a:t>El futuro se hace posible gracias al pasado y consiste en un campo de posibilidades. </a:t>
          </a:r>
          <a:endParaRPr lang="es-ES" sz="900" b="1" kern="1200" dirty="0">
            <a:latin typeface="Arial Narrow" pitchFamily="34" charset="0"/>
          </a:endParaRPr>
        </a:p>
      </dsp:txBody>
      <dsp:txXfrm>
        <a:off x="1331657" y="3620322"/>
        <a:ext cx="911019" cy="984607"/>
      </dsp:txXfrm>
    </dsp:sp>
    <dsp:sp modelId="{34ACBB01-1E38-4357-8E90-C85C66082866}">
      <dsp:nvSpPr>
        <dsp:cNvPr id="0" name=""/>
        <dsp:cNvSpPr/>
      </dsp:nvSpPr>
      <dsp:spPr>
        <a:xfrm>
          <a:off x="2985158" y="1832218"/>
          <a:ext cx="911019" cy="4555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latin typeface="Arial Narrow" pitchFamily="34" charset="0"/>
            </a:rPr>
            <a:t>LA INTERIORIDAD Y LA EXTERIORIDAD</a:t>
          </a:r>
          <a:endParaRPr lang="es-ES" sz="900" b="1" kern="1200" dirty="0">
            <a:latin typeface="Arial Narrow" pitchFamily="34" charset="0"/>
          </a:endParaRPr>
        </a:p>
      </dsp:txBody>
      <dsp:txXfrm>
        <a:off x="2985158" y="1832218"/>
        <a:ext cx="911019" cy="455509"/>
      </dsp:txXfrm>
    </dsp:sp>
    <dsp:sp modelId="{0069F003-63E6-4170-8A89-06E2524B3F8E}">
      <dsp:nvSpPr>
        <dsp:cNvPr id="0" name=""/>
        <dsp:cNvSpPr/>
      </dsp:nvSpPr>
      <dsp:spPr>
        <a:xfrm>
          <a:off x="2433991" y="2479042"/>
          <a:ext cx="911019" cy="87291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900" b="1" kern="1200" dirty="0" smtClean="0">
              <a:latin typeface="Arial Narrow" pitchFamily="34" charset="0"/>
            </a:rPr>
            <a:t>La existencia de un hombre dentro del hombre del que éste no puede retirarse: el inconsciente</a:t>
          </a:r>
          <a:endParaRPr lang="es-ES" sz="900" b="1" kern="1200" dirty="0">
            <a:latin typeface="Arial Narrow" pitchFamily="34" charset="0"/>
          </a:endParaRPr>
        </a:p>
      </dsp:txBody>
      <dsp:txXfrm>
        <a:off x="2433991" y="2479042"/>
        <a:ext cx="911019" cy="872916"/>
      </dsp:txXfrm>
    </dsp:sp>
    <dsp:sp modelId="{AD87C343-F544-4A4D-AE7C-88D53554080F}">
      <dsp:nvSpPr>
        <dsp:cNvPr id="0" name=""/>
        <dsp:cNvSpPr/>
      </dsp:nvSpPr>
      <dsp:spPr>
        <a:xfrm>
          <a:off x="3536325" y="2479042"/>
          <a:ext cx="911019" cy="87291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900" b="1" kern="1200" dirty="0" smtClean="0">
              <a:latin typeface="Arial Narrow" pitchFamily="34" charset="0"/>
            </a:rPr>
            <a:t>Cuerpo es también el límite del hombre: tal es la condición humana.</a:t>
          </a:r>
          <a:endParaRPr lang="es-ES" sz="900" b="1" kern="1200" dirty="0">
            <a:latin typeface="Arial Narrow" pitchFamily="34" charset="0"/>
          </a:endParaRPr>
        </a:p>
      </dsp:txBody>
      <dsp:txXfrm>
        <a:off x="3536325" y="2479042"/>
        <a:ext cx="911019" cy="872916"/>
      </dsp:txXfrm>
    </dsp:sp>
    <dsp:sp modelId="{2655BD94-B41F-4977-AF3C-97F460913D29}">
      <dsp:nvSpPr>
        <dsp:cNvPr id="0" name=""/>
        <dsp:cNvSpPr/>
      </dsp:nvSpPr>
      <dsp:spPr>
        <a:xfrm>
          <a:off x="2433991" y="3543273"/>
          <a:ext cx="911019" cy="88759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latin typeface="Arial Narrow" pitchFamily="34" charset="0"/>
            </a:rPr>
            <a:t>Alma significa el “principio de la vida”. </a:t>
          </a:r>
          <a:endParaRPr lang="es-ES" sz="900" b="1" kern="1200" dirty="0">
            <a:latin typeface="Arial Narrow" pitchFamily="34" charset="0"/>
          </a:endParaRPr>
        </a:p>
      </dsp:txBody>
      <dsp:txXfrm>
        <a:off x="2433991" y="3543273"/>
        <a:ext cx="911019" cy="887593"/>
      </dsp:txXfrm>
    </dsp:sp>
    <dsp:sp modelId="{E5E6DBF7-5FD3-4C02-88FC-6FF80D57873D}">
      <dsp:nvSpPr>
        <dsp:cNvPr id="0" name=""/>
        <dsp:cNvSpPr/>
      </dsp:nvSpPr>
      <dsp:spPr>
        <a:xfrm>
          <a:off x="3536325" y="3543273"/>
          <a:ext cx="911019" cy="88759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900" b="1" kern="1200" dirty="0" smtClean="0">
              <a:latin typeface="Arial Narrow" pitchFamily="34" charset="0"/>
            </a:rPr>
            <a:t>Espíritu es el “principio de la actividad superior en el hombre”.</a:t>
          </a:r>
          <a:endParaRPr lang="es-ES" sz="900" b="1" kern="1200" dirty="0">
            <a:latin typeface="Arial Narrow" pitchFamily="34" charset="0"/>
          </a:endParaRPr>
        </a:p>
      </dsp:txBody>
      <dsp:txXfrm>
        <a:off x="3536325" y="3543273"/>
        <a:ext cx="911019" cy="887593"/>
      </dsp:txXfrm>
    </dsp:sp>
    <dsp:sp modelId="{DAA3112B-CBE2-4279-9FC5-8324C3D6B134}">
      <dsp:nvSpPr>
        <dsp:cNvPr id="0" name=""/>
        <dsp:cNvSpPr/>
      </dsp:nvSpPr>
      <dsp:spPr>
        <a:xfrm>
          <a:off x="4410904" y="1832218"/>
          <a:ext cx="911019" cy="4555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latin typeface="Arial Narrow" pitchFamily="34" charset="0"/>
            </a:rPr>
            <a:t>ACCIÓN Y PASIÓN</a:t>
          </a:r>
          <a:endParaRPr lang="es-ES" sz="1000" b="1" kern="1200" dirty="0">
            <a:latin typeface="Arial Narrow" pitchFamily="34" charset="0"/>
          </a:endParaRPr>
        </a:p>
      </dsp:txBody>
      <dsp:txXfrm>
        <a:off x="4410904" y="1832218"/>
        <a:ext cx="911019" cy="455509"/>
      </dsp:txXfrm>
    </dsp:sp>
    <dsp:sp modelId="{548FE363-A2BF-412D-874A-5E3EEF650CF1}">
      <dsp:nvSpPr>
        <dsp:cNvPr id="0" name=""/>
        <dsp:cNvSpPr/>
      </dsp:nvSpPr>
      <dsp:spPr>
        <a:xfrm>
          <a:off x="4638659" y="2479042"/>
          <a:ext cx="911019" cy="87291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900" b="1" kern="1200" dirty="0" smtClean="0">
              <a:latin typeface="Arial Narrow" pitchFamily="34" charset="0"/>
            </a:rPr>
            <a:t>Somos esencialmente activos, ya que estamos vivos. </a:t>
          </a:r>
        </a:p>
      </dsp:txBody>
      <dsp:txXfrm>
        <a:off x="4638659" y="2479042"/>
        <a:ext cx="911019" cy="872916"/>
      </dsp:txXfrm>
    </dsp:sp>
    <dsp:sp modelId="{A4C15125-F7B8-48C6-AF86-91841879AB99}">
      <dsp:nvSpPr>
        <dsp:cNvPr id="0" name=""/>
        <dsp:cNvSpPr/>
      </dsp:nvSpPr>
      <dsp:spPr>
        <a:xfrm>
          <a:off x="4638659" y="3543273"/>
          <a:ext cx="911019" cy="90657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900" b="1" kern="1200" dirty="0" smtClean="0">
              <a:latin typeface="Arial Narrow" pitchFamily="34" charset="0"/>
            </a:rPr>
            <a:t>También somos pasivos: sufrimos la acción de los agentes exteriores. </a:t>
          </a:r>
        </a:p>
      </dsp:txBody>
      <dsp:txXfrm>
        <a:off x="4638659" y="3543273"/>
        <a:ext cx="911019" cy="906578"/>
      </dsp:txXfrm>
    </dsp:sp>
    <dsp:sp modelId="{9A8FC0A8-DB10-49E6-B9CB-FA029DD73844}">
      <dsp:nvSpPr>
        <dsp:cNvPr id="0" name=""/>
        <dsp:cNvSpPr/>
      </dsp:nvSpPr>
      <dsp:spPr>
        <a:xfrm>
          <a:off x="5513238" y="1832218"/>
          <a:ext cx="911019" cy="4555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latin typeface="Arial Narrow" pitchFamily="34" charset="0"/>
            </a:rPr>
            <a:t>LA DIMENSIÓN ÉTICA</a:t>
          </a:r>
          <a:endParaRPr lang="es-ES" sz="1000" b="1" kern="1200" dirty="0">
            <a:latin typeface="Arial Narrow" pitchFamily="34" charset="0"/>
          </a:endParaRPr>
        </a:p>
      </dsp:txBody>
      <dsp:txXfrm>
        <a:off x="5513238" y="1832218"/>
        <a:ext cx="911019" cy="455509"/>
      </dsp:txXfrm>
    </dsp:sp>
    <dsp:sp modelId="{B5ED0E2B-60F0-42EC-97FE-AC81946641B1}">
      <dsp:nvSpPr>
        <dsp:cNvPr id="0" name=""/>
        <dsp:cNvSpPr/>
      </dsp:nvSpPr>
      <dsp:spPr>
        <a:xfrm>
          <a:off x="5740993" y="2479042"/>
          <a:ext cx="911019" cy="10158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latin typeface="Arial Narrow" pitchFamily="34" charset="0"/>
            </a:rPr>
            <a:t>Cuando te respeto porque simplemente yo decido respetarte, me ubico en el plano humano, en el de la ética” </a:t>
          </a:r>
          <a:endParaRPr lang="es-ES" sz="900" b="1" kern="1200" dirty="0">
            <a:latin typeface="Arial Narrow" pitchFamily="34" charset="0"/>
          </a:endParaRPr>
        </a:p>
      </dsp:txBody>
      <dsp:txXfrm>
        <a:off x="5740993" y="2479042"/>
        <a:ext cx="911019" cy="1015800"/>
      </dsp:txXfrm>
    </dsp:sp>
    <dsp:sp modelId="{C82CDB4F-6E2E-4E37-B5AE-3A7C12E5D2F7}">
      <dsp:nvSpPr>
        <dsp:cNvPr id="0" name=""/>
        <dsp:cNvSpPr/>
      </dsp:nvSpPr>
      <dsp:spPr>
        <a:xfrm>
          <a:off x="6615572" y="1832218"/>
          <a:ext cx="911019" cy="4555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latin typeface="Arial Narrow" pitchFamily="34" charset="0"/>
            </a:rPr>
            <a:t>EL TRIPLE ENRAIZAMIENTO</a:t>
          </a:r>
          <a:endParaRPr lang="es-ES" sz="1000" b="1" kern="1200" dirty="0">
            <a:latin typeface="Arial Narrow" pitchFamily="34" charset="0"/>
          </a:endParaRPr>
        </a:p>
      </dsp:txBody>
      <dsp:txXfrm>
        <a:off x="6615572" y="1832218"/>
        <a:ext cx="911019" cy="455509"/>
      </dsp:txXfrm>
    </dsp:sp>
    <dsp:sp modelId="{F92C7F47-1BF8-4DD6-BF00-2AD4605B16EF}">
      <dsp:nvSpPr>
        <dsp:cNvPr id="0" name=""/>
        <dsp:cNvSpPr/>
      </dsp:nvSpPr>
      <dsp:spPr>
        <a:xfrm>
          <a:off x="6843327" y="2479042"/>
          <a:ext cx="911019" cy="88413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latin typeface="Arial Narrow" pitchFamily="34" charset="0"/>
            </a:rPr>
            <a:t>La cultura es la que posibilita y prepara al ser humano para conocer y para aprender.</a:t>
          </a:r>
          <a:endParaRPr lang="es-ES" sz="900" b="1" kern="1200" dirty="0">
            <a:latin typeface="Arial Narrow" pitchFamily="34" charset="0"/>
          </a:endParaRPr>
        </a:p>
      </dsp:txBody>
      <dsp:txXfrm>
        <a:off x="6843327" y="2479042"/>
        <a:ext cx="911019" cy="884135"/>
      </dsp:txXfrm>
    </dsp:sp>
    <dsp:sp modelId="{A2D733CF-37F6-4059-9302-6634493BD26B}">
      <dsp:nvSpPr>
        <dsp:cNvPr id="0" name=""/>
        <dsp:cNvSpPr/>
      </dsp:nvSpPr>
      <dsp:spPr>
        <a:xfrm>
          <a:off x="6843327" y="3554492"/>
          <a:ext cx="911019" cy="100803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latin typeface="Arial Narrow" pitchFamily="34" charset="0"/>
            </a:rPr>
            <a:t>Pero, simultáneamente,   ella, imposibilita el aprender y el conocer fuera de los marcos de la propia cultura. </a:t>
          </a:r>
          <a:endParaRPr lang="es-ES" sz="900" b="1" kern="1200" dirty="0">
            <a:latin typeface="Arial Narrow" pitchFamily="34" charset="0"/>
          </a:endParaRPr>
        </a:p>
      </dsp:txBody>
      <dsp:txXfrm>
        <a:off x="6843327" y="3554492"/>
        <a:ext cx="911019" cy="1008034"/>
      </dsp:txXfrm>
    </dsp:sp>
    <dsp:sp modelId="{824F0A6B-5308-46DC-8C04-03B13F9D85B8}">
      <dsp:nvSpPr>
        <dsp:cNvPr id="0" name=""/>
        <dsp:cNvSpPr/>
      </dsp:nvSpPr>
      <dsp:spPr>
        <a:xfrm>
          <a:off x="7717907" y="1832218"/>
          <a:ext cx="911019" cy="4555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latin typeface="Arial Narrow" pitchFamily="34" charset="0"/>
            </a:rPr>
            <a:t>EL INDIVIDUO</a:t>
          </a:r>
          <a:endParaRPr lang="es-ES" sz="1000" b="1" kern="1200" dirty="0">
            <a:latin typeface="Arial Narrow" pitchFamily="34" charset="0"/>
          </a:endParaRPr>
        </a:p>
      </dsp:txBody>
      <dsp:txXfrm>
        <a:off x="7717907" y="1832218"/>
        <a:ext cx="911019" cy="455509"/>
      </dsp:txXfrm>
    </dsp:sp>
    <dsp:sp modelId="{A4BDC84B-6F96-4FE8-8E95-C7A2FB9B0AC9}">
      <dsp:nvSpPr>
        <dsp:cNvPr id="0" name=""/>
        <dsp:cNvSpPr/>
      </dsp:nvSpPr>
      <dsp:spPr>
        <a:xfrm>
          <a:off x="7945662" y="2479042"/>
          <a:ext cx="911019" cy="87291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latin typeface="Arial Narrow" pitchFamily="34" charset="0"/>
            </a:rPr>
            <a:t>En el ser humano hay una verdadera paradoja.</a:t>
          </a:r>
        </a:p>
      </dsp:txBody>
      <dsp:txXfrm>
        <a:off x="7945662" y="2479042"/>
        <a:ext cx="911019" cy="872916"/>
      </dsp:txXfrm>
    </dsp:sp>
    <dsp:sp modelId="{716A7260-973A-4478-A4FE-8DF19393FA9A}">
      <dsp:nvSpPr>
        <dsp:cNvPr id="0" name=""/>
        <dsp:cNvSpPr/>
      </dsp:nvSpPr>
      <dsp:spPr>
        <a:xfrm>
          <a:off x="7945662" y="3543273"/>
          <a:ext cx="911019" cy="102701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latin typeface="Arial Narrow" pitchFamily="34" charset="0"/>
            </a:rPr>
            <a:t>Es a la vez individuo, particular, único y al mismo tiempo es parte del todo y contiene el todo, es un microcosmos que contiene el cosmos.</a:t>
          </a:r>
          <a:endParaRPr lang="es-ES" sz="900" b="1" kern="1200" dirty="0">
            <a:latin typeface="Arial Narrow" pitchFamily="34" charset="0"/>
          </a:endParaRPr>
        </a:p>
      </dsp:txBody>
      <dsp:txXfrm>
        <a:off x="7945662" y="3543273"/>
        <a:ext cx="911019" cy="1027015"/>
      </dsp:txXfrm>
    </dsp:sp>
    <dsp:sp modelId="{CAA84BD5-7467-422E-92AC-EDA68BE36B07}">
      <dsp:nvSpPr>
        <dsp:cNvPr id="0" name=""/>
        <dsp:cNvSpPr/>
      </dsp:nvSpPr>
      <dsp:spPr>
        <a:xfrm>
          <a:off x="2428916" y="955079"/>
          <a:ext cx="1813111" cy="4555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latin typeface="Arial Narrow" pitchFamily="34" charset="0"/>
            </a:rPr>
            <a:t>Es un término que abarca la totalidad de la experiencia del      ser humano.</a:t>
          </a:r>
          <a:endParaRPr lang="es-ES" sz="1000" b="1" kern="1200" dirty="0">
            <a:latin typeface="Arial Narrow" pitchFamily="34" charset="0"/>
          </a:endParaRPr>
        </a:p>
      </dsp:txBody>
      <dsp:txXfrm>
        <a:off x="2428916" y="955079"/>
        <a:ext cx="1813111" cy="4555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es-ES" sz="1200"/>
            </a:lvl1pPr>
            <a:extLst/>
          </a:lstStyle>
          <a:p>
            <a:fld id="{A8ADFD5B-A66C-449C-B6E8-FB716D07777D}" type="datetimeFigureOut">
              <a:rPr/>
              <a:pPr/>
              <a:t>30/6/2006</a:t>
            </a:fld>
            <a:endParaRPr lang="es-E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es-ES" sz="1200"/>
            </a:lvl1pPr>
            <a:extLst/>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s-ES" sz="1200"/>
            </a:lvl1pPr>
            <a:extLst/>
          </a:lstStyle>
          <a:p>
            <a:fld id="{CA5D3BF3-D352-46FC-8343-31F56E6730EA}" type="slidenum">
              <a:rPr/>
              <a:pPr/>
              <a:t>‹Nº›</a:t>
            </a:fld>
            <a:endParaRPr lang="es-ES"/>
          </a:p>
        </p:txBody>
      </p:sp>
    </p:spTree>
    <p:extLst>
      <p:ext uri="{BB962C8B-B14F-4D97-AF65-F5344CB8AC3E}">
        <p14:creationId xmlns:p14="http://schemas.microsoft.com/office/powerpoint/2010/main" val="3861644956"/>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latinLnBrk="0">
      <a:defRPr lang="es-ES" sz="1200" kern="1200">
        <a:solidFill>
          <a:schemeClr val="tx1"/>
        </a:solidFill>
        <a:latin typeface="+mn-lt"/>
        <a:ea typeface="+mn-ea"/>
        <a:cs typeface="+mn-cs"/>
      </a:defRPr>
    </a:lvl2pPr>
    <a:lvl3pPr marL="914400" algn="l" rtl="0" latinLnBrk="0">
      <a:defRPr lang="es-ES" sz="1200" kern="1200">
        <a:solidFill>
          <a:schemeClr val="tx1"/>
        </a:solidFill>
        <a:latin typeface="+mn-lt"/>
        <a:ea typeface="+mn-ea"/>
        <a:cs typeface="+mn-cs"/>
      </a:defRPr>
    </a:lvl3pPr>
    <a:lvl4pPr marL="1371600" algn="l" rtl="0" latinLnBrk="0">
      <a:defRPr lang="es-ES" sz="1200" kern="1200">
        <a:solidFill>
          <a:schemeClr val="tx1"/>
        </a:solidFill>
        <a:latin typeface="+mn-lt"/>
        <a:ea typeface="+mn-ea"/>
        <a:cs typeface="+mn-cs"/>
      </a:defRPr>
    </a:lvl4pPr>
    <a:lvl5pPr marL="1828800" algn="l" rtl="0" latinLnBrk="0">
      <a:defRPr lang="es-ES" sz="1200" kern="1200">
        <a:solidFill>
          <a:schemeClr val="tx1"/>
        </a:solidFill>
        <a:latin typeface="+mn-lt"/>
        <a:ea typeface="+mn-ea"/>
        <a:cs typeface="+mn-cs"/>
      </a:defRPr>
    </a:lvl5pPr>
    <a:lvl6pPr marL="2286000" algn="l" rtl="0" latinLnBrk="0">
      <a:defRPr lang="es-ES" sz="1200" kern="1200">
        <a:solidFill>
          <a:schemeClr val="tx1"/>
        </a:solidFill>
        <a:latin typeface="+mn-lt"/>
        <a:ea typeface="+mn-ea"/>
        <a:cs typeface="+mn-cs"/>
      </a:defRPr>
    </a:lvl6pPr>
    <a:lvl7pPr marL="2743200" algn="l" rtl="0" latinLnBrk="0">
      <a:defRPr lang="es-ES" sz="1200" kern="1200">
        <a:solidFill>
          <a:schemeClr val="tx1"/>
        </a:solidFill>
        <a:latin typeface="+mn-lt"/>
        <a:ea typeface="+mn-ea"/>
        <a:cs typeface="+mn-cs"/>
      </a:defRPr>
    </a:lvl7pPr>
    <a:lvl8pPr marL="3200400" algn="l" rtl="0" latinLnBrk="0">
      <a:defRPr lang="es-ES" sz="1200" kern="1200">
        <a:solidFill>
          <a:schemeClr val="tx1"/>
        </a:solidFill>
        <a:latin typeface="+mn-lt"/>
        <a:ea typeface="+mn-ea"/>
        <a:cs typeface="+mn-cs"/>
      </a:defRPr>
    </a:lvl8pPr>
    <a:lvl9pPr marL="3657600" algn="l" rtl="0" latinLnBrk="0">
      <a:defRPr lang="es-ES"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dirty="0"/>
          </a:p>
        </p:txBody>
      </p:sp>
      <p:sp>
        <p:nvSpPr>
          <p:cNvPr id="4" name="Rectangle 3"/>
          <p:cNvSpPr>
            <a:spLocks noGrp="1"/>
          </p:cNvSpPr>
          <p:nvPr>
            <p:ph type="sldNum" sz="quarter" idx="10"/>
          </p:nvPr>
        </p:nvSpPr>
        <p:spPr/>
        <p:txBody>
          <a:bodyPr/>
          <a:lstStyle>
            <a:extLst/>
          </a:lstStyle>
          <a:p>
            <a:fld id="{CA5D3BF3-D352-46FC-8343-31F56E6730EA}" type="slidenum">
              <a:rPr lang="es-ES" smtClean="0"/>
              <a:pPr/>
              <a:t>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dirty="0"/>
          </a:p>
        </p:txBody>
      </p:sp>
      <p:sp>
        <p:nvSpPr>
          <p:cNvPr id="4" name="Rectangle 3"/>
          <p:cNvSpPr>
            <a:spLocks noGrp="1"/>
          </p:cNvSpPr>
          <p:nvPr>
            <p:ph type="sldNum" sz="quarter" idx="10"/>
          </p:nvPr>
        </p:nvSpPr>
        <p:spPr/>
        <p:txBody>
          <a:bodyPr/>
          <a:lstStyle>
            <a:extLst/>
          </a:lstStyle>
          <a:p>
            <a:fld id="{CA5D3BF3-D352-46FC-8343-31F56E6730EA}" type="slidenum">
              <a:rPr lang="es-ES" smtClean="0"/>
              <a:pPr/>
              <a:t>2</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dirty="0"/>
          </a:p>
        </p:txBody>
      </p:sp>
      <p:sp>
        <p:nvSpPr>
          <p:cNvPr id="4" name="Rectangle 3"/>
          <p:cNvSpPr>
            <a:spLocks noGrp="1"/>
          </p:cNvSpPr>
          <p:nvPr>
            <p:ph type="sldNum" sz="quarter" idx="10"/>
          </p:nvPr>
        </p:nvSpPr>
        <p:spPr/>
        <p:txBody>
          <a:bodyPr/>
          <a:lstStyle>
            <a:extLst/>
          </a:lstStyle>
          <a:p>
            <a:fld id="{CA5D3BF3-D352-46FC-8343-31F56E6730EA}" type="slidenum">
              <a:rPr lang="es-ES" smtClean="0"/>
              <a:pPr/>
              <a:t>3</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dirty="0"/>
          </a:p>
        </p:txBody>
      </p:sp>
      <p:sp>
        <p:nvSpPr>
          <p:cNvPr id="4" name="Rectangle 3"/>
          <p:cNvSpPr>
            <a:spLocks noGrp="1"/>
          </p:cNvSpPr>
          <p:nvPr>
            <p:ph type="sldNum" sz="quarter" idx="10"/>
          </p:nvPr>
        </p:nvSpPr>
        <p:spPr/>
        <p:txBody>
          <a:bodyPr/>
          <a:lstStyle>
            <a:extLst/>
          </a:lstStyle>
          <a:p>
            <a:fld id="{CA5D3BF3-D352-46FC-8343-31F56E6730EA}" type="slidenum">
              <a:rPr lang="es-ES" smtClean="0"/>
              <a:pPr/>
              <a:t>4</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dirty="0"/>
          </a:p>
        </p:txBody>
      </p:sp>
      <p:sp>
        <p:nvSpPr>
          <p:cNvPr id="4" name="Rectangle 3"/>
          <p:cNvSpPr>
            <a:spLocks noGrp="1"/>
          </p:cNvSpPr>
          <p:nvPr>
            <p:ph type="sldNum" sz="quarter" idx="10"/>
          </p:nvPr>
        </p:nvSpPr>
        <p:spPr/>
        <p:txBody>
          <a:bodyPr/>
          <a:lstStyle>
            <a:extLst/>
          </a:lstStyle>
          <a:p>
            <a:fld id="{CA5D3BF3-D352-46FC-8343-31F56E6730EA}" type="slidenum">
              <a:rPr lang="es-ES" smtClean="0"/>
              <a:pPr/>
              <a:t>5</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6</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1"/>
            <a:ext cx="7543800" cy="1945481"/>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lgn="ctr"/>
            <a:r>
              <a:rPr kumimoji="0" lang="es-ES" smtClean="0">
                <a:solidFill>
                  <a:srgbClr val="FFFFFF"/>
                </a:solidFill>
              </a:rPr>
              <a:t>30/6/2006</a:t>
            </a:r>
            <a:endParaRPr kumimoji="0" lang="es-ES" sz="2000">
              <a:solidFill>
                <a:srgbClr val="FFFFFF"/>
              </a:solidFill>
            </a:endParaRPr>
          </a:p>
        </p:txBody>
      </p:sp>
      <p:sp>
        <p:nvSpPr>
          <p:cNvPr id="5" name="Footer Placeholder 4"/>
          <p:cNvSpPr>
            <a:spLocks noGrp="1"/>
          </p:cNvSpPr>
          <p:nvPr>
            <p:ph type="ftr" sz="quarter" idx="11"/>
          </p:nvPr>
        </p:nvSpPr>
        <p:spPr/>
        <p:txBody>
          <a:bodyPr/>
          <a:lstStyle/>
          <a:p>
            <a:pPr algn="r"/>
            <a:endParaRPr kumimoji="0" lang="es-ES">
              <a:solidFill>
                <a:schemeClr val="tx2"/>
              </a:solidFill>
            </a:endParaRPr>
          </a:p>
        </p:txBody>
      </p:sp>
      <p:sp>
        <p:nvSpPr>
          <p:cNvPr id="6" name="Slide Number Placeholder 5"/>
          <p:cNvSpPr>
            <a:spLocks noGrp="1"/>
          </p:cNvSpPr>
          <p:nvPr>
            <p:ph type="sldNum" sz="quarter" idx="12"/>
          </p:nvPr>
        </p:nvSpPr>
        <p:spPr/>
        <p:txBody>
          <a:bodyPr/>
          <a:lstStyle/>
          <a:p>
            <a:fld id="{8F82E0A0-C266-4798-8C8F-B9F91E9DA37E}" type="slidenum">
              <a:rPr kumimoji="0" lang="es-ES" smtClean="0">
                <a:solidFill>
                  <a:schemeClr val="tx2"/>
                </a:solidFill>
              </a:rPr>
              <a:pPr/>
              <a:t>‹Nº›</a:t>
            </a:fld>
            <a:endParaRPr kumimoji="0" lang="es-ES">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r>
              <a:rPr lang="es-ES" smtClean="0"/>
              <a:t>30/6/2006</a:t>
            </a:r>
            <a:endParaRPr kumimoji="0" lang="es-ES" sz="1400">
              <a:solidFill>
                <a:schemeClr val="tx2"/>
              </a:solidFill>
            </a:endParaRPr>
          </a:p>
        </p:txBody>
      </p:sp>
      <p:sp>
        <p:nvSpPr>
          <p:cNvPr id="5" name="Footer Placeholder 4"/>
          <p:cNvSpPr>
            <a:spLocks noGrp="1"/>
          </p:cNvSpPr>
          <p:nvPr>
            <p:ph type="ftr" sz="quarter" idx="11"/>
          </p:nvPr>
        </p:nvSpPr>
        <p:spPr/>
        <p:txBody>
          <a:bodyPr/>
          <a:lstStyle/>
          <a:p>
            <a:pPr algn="r"/>
            <a:endParaRPr kumimoji="0" lang="es-ES" sz="140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kumimoji="0" lang="es-ES" sz="1400" b="1" smtClean="0">
                <a:solidFill>
                  <a:srgbClr val="FFFFFF"/>
                </a:solidFill>
              </a:rPr>
              <a:pPr algn="ctr"/>
              <a:t>‹Nº›</a:t>
            </a:fld>
            <a:endParaRPr kumimoji="0" lang="es-ES" sz="1400" b="1">
              <a:solidFill>
                <a:srgbClr val="FFFFFF"/>
              </a:solidFill>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752600" cy="4388644"/>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r>
              <a:rPr lang="es-ES" smtClean="0"/>
              <a:t>30/6/2006</a:t>
            </a:r>
            <a:endParaRPr kumimoji="0" lang="es-ES" sz="1400">
              <a:solidFill>
                <a:schemeClr val="tx2"/>
              </a:solidFill>
            </a:endParaRPr>
          </a:p>
        </p:txBody>
      </p:sp>
      <p:sp>
        <p:nvSpPr>
          <p:cNvPr id="5" name="Footer Placeholder 4"/>
          <p:cNvSpPr>
            <a:spLocks noGrp="1"/>
          </p:cNvSpPr>
          <p:nvPr>
            <p:ph type="ftr" sz="quarter" idx="11"/>
          </p:nvPr>
        </p:nvSpPr>
        <p:spPr/>
        <p:txBody>
          <a:bodyPr/>
          <a:lstStyle/>
          <a:p>
            <a:pPr algn="r"/>
            <a:endParaRPr kumimoji="0" lang="es-ES" sz="140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kumimoji="0" lang="es-ES" sz="1400" b="1" smtClean="0">
                <a:solidFill>
                  <a:srgbClr val="FFFFFF"/>
                </a:solidFill>
              </a:rPr>
              <a:pPr algn="ctr"/>
              <a:t>‹Nº›</a:t>
            </a:fld>
            <a:endParaRPr kumimoji="0" lang="es-ES" sz="1400" b="1">
              <a:solidFill>
                <a:srgbClr val="FFFFFF"/>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r>
              <a:rPr lang="es-ES" smtClean="0"/>
              <a:t>30/6/2006</a:t>
            </a:r>
            <a:endParaRPr kumimoji="0" lang="es-ES" sz="1400">
              <a:solidFill>
                <a:schemeClr val="tx2"/>
              </a:solidFill>
            </a:endParaRPr>
          </a:p>
        </p:txBody>
      </p:sp>
      <p:sp>
        <p:nvSpPr>
          <p:cNvPr id="5" name="Footer Placeholder 4"/>
          <p:cNvSpPr>
            <a:spLocks noGrp="1"/>
          </p:cNvSpPr>
          <p:nvPr>
            <p:ph type="ftr" sz="quarter" idx="11"/>
          </p:nvPr>
        </p:nvSpPr>
        <p:spPr/>
        <p:txBody>
          <a:bodyPr/>
          <a:lstStyle/>
          <a:p>
            <a:pPr algn="r"/>
            <a:endParaRPr kumimoji="0" lang="es-ES" sz="140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kumimoji="0" lang="es-ES" sz="1400" b="1" smtClean="0">
                <a:solidFill>
                  <a:srgbClr val="FFFFFF"/>
                </a:solidFill>
              </a:rPr>
              <a:pPr algn="ctr"/>
              <a:t>‹Nº›</a:t>
            </a:fld>
            <a:endParaRPr kumimoji="0" lang="es-ES" sz="1400" b="1">
              <a:solidFill>
                <a:srgbClr val="FFFFFF"/>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4" y="4114800"/>
            <a:ext cx="7659687" cy="8763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4" y="2889647"/>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r>
              <a:rPr lang="es-ES" smtClean="0"/>
              <a:t>30/6/2006</a:t>
            </a:r>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pPr algn="ctr"/>
            <a:fld id="{8F82E0A0-C266-4798-8C8F-B9F91E9DA37E}" type="slidenum">
              <a:rPr kumimoji="0" lang="es-ES" sz="2400" b="1" smtClean="0">
                <a:solidFill>
                  <a:srgbClr val="FFFFFF"/>
                </a:solidFill>
              </a:rPr>
              <a:pPr algn="ctr"/>
              <a:t>‹Nº›</a:t>
            </a:fld>
            <a:endParaRPr kumimoji="0" lang="es-ES" sz="240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r>
              <a:rPr lang="es-ES" smtClean="0"/>
              <a:t>30/6/2006</a:t>
            </a:r>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pPr algn="ctr"/>
            <a:fld id="{8F82E0A0-C266-4798-8C8F-B9F91E9DA37E}" type="slidenum">
              <a:rPr kumimoji="0" lang="es-ES" sz="1400" b="1" smtClean="0">
                <a:solidFill>
                  <a:srgbClr val="FFFFFF"/>
                </a:solidFill>
              </a:rPr>
              <a:pPr algn="ctr"/>
              <a:t>‹Nº›</a:t>
            </a:fld>
            <a:endParaRPr kumimoji="0"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r>
              <a:rPr lang="es-ES" smtClean="0"/>
              <a:t>30/6/2006</a:t>
            </a:r>
            <a:endParaRPr kumimoji="0" lang="es-ES"/>
          </a:p>
        </p:txBody>
      </p:sp>
      <p:sp>
        <p:nvSpPr>
          <p:cNvPr id="8" name="Footer Placeholder 7"/>
          <p:cNvSpPr>
            <a:spLocks noGrp="1"/>
          </p:cNvSpPr>
          <p:nvPr>
            <p:ph type="ftr" sz="quarter" idx="11"/>
          </p:nvPr>
        </p:nvSpPr>
        <p:spPr/>
        <p:txBody>
          <a:bodyPr/>
          <a:lstStyle/>
          <a:p>
            <a:endParaRPr kumimoji="0" lang="es-ES"/>
          </a:p>
        </p:txBody>
      </p:sp>
      <p:sp>
        <p:nvSpPr>
          <p:cNvPr id="9" name="Slide Number Placeholder 8"/>
          <p:cNvSpPr>
            <a:spLocks noGrp="1"/>
          </p:cNvSpPr>
          <p:nvPr>
            <p:ph type="sldNum" sz="quarter" idx="12"/>
          </p:nvPr>
        </p:nvSpPr>
        <p:spPr/>
        <p:txBody>
          <a:bodyPr/>
          <a:lstStyle/>
          <a:p>
            <a:pPr algn="ctr"/>
            <a:fld id="{8F82E0A0-C266-4798-8C8F-B9F91E9DA37E}" type="slidenum">
              <a:rPr kumimoji="0" lang="es-ES" sz="1400" b="1" smtClean="0">
                <a:solidFill>
                  <a:srgbClr val="FFFFFF"/>
                </a:solidFill>
              </a:rPr>
              <a:pPr algn="ctr"/>
              <a:t>‹Nº›</a:t>
            </a:fld>
            <a:endParaRPr kumimoji="0"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r>
              <a:rPr lang="es-ES" smtClean="0"/>
              <a:t>30/6/2006</a:t>
            </a:r>
            <a:endParaRPr kumimoji="0" lang="es-ES"/>
          </a:p>
        </p:txBody>
      </p:sp>
      <p:sp>
        <p:nvSpPr>
          <p:cNvPr id="4" name="Footer Placeholder 3"/>
          <p:cNvSpPr>
            <a:spLocks noGrp="1"/>
          </p:cNvSpPr>
          <p:nvPr>
            <p:ph type="ftr" sz="quarter" idx="11"/>
          </p:nvPr>
        </p:nvSpPr>
        <p:spPr/>
        <p:txBody>
          <a:bodyPr/>
          <a:lstStyle/>
          <a:p>
            <a:endParaRPr kumimoji="0" lang="es-ES"/>
          </a:p>
        </p:txBody>
      </p:sp>
      <p:sp>
        <p:nvSpPr>
          <p:cNvPr id="5" name="Slide Number Placeholder 4"/>
          <p:cNvSpPr>
            <a:spLocks noGrp="1"/>
          </p:cNvSpPr>
          <p:nvPr>
            <p:ph type="sldNum" sz="quarter" idx="12"/>
          </p:nvPr>
        </p:nvSpPr>
        <p:spPr/>
        <p:txBody>
          <a:bodyPr/>
          <a:lstStyle/>
          <a:p>
            <a:fld id="{A3F7CB7D-F184-43C7-B6FD-03D728E1BBFF}" type="slidenum">
              <a:rPr kumimoji="0" lang="es-ES" smtClean="0">
                <a:solidFill>
                  <a:srgbClr val="FFFFFF"/>
                </a:solidFill>
              </a:rPr>
              <a:pPr/>
              <a:t>‹Nº›</a:t>
            </a:fld>
            <a:endParaRPr kumimoji="0" lang="es-E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ES" smtClean="0"/>
              <a:t>30/6/2006</a:t>
            </a:r>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A3F7CB7D-F184-43C7-B6FD-03D728E1BBFF}" type="slidenum">
              <a:rPr kumimoji="0" lang="es-ES" smtClean="0">
                <a:solidFill>
                  <a:schemeClr val="tx2"/>
                </a:solidFill>
              </a:rPr>
              <a:pPr/>
              <a:t>‹Nº›</a:t>
            </a:fld>
            <a:endParaRPr kumimoji="0" lang="es-ES">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r>
              <a:rPr lang="es-ES" smtClean="0"/>
              <a:t>30/6/2006</a:t>
            </a:r>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A3F7CB7D-F184-43C7-B6FD-03D728E1BBFF}" type="slidenum">
              <a:rPr kumimoji="0" lang="es-ES" smtClean="0">
                <a:solidFill>
                  <a:srgbClr val="FFFFFF"/>
                </a:solidFill>
              </a:rPr>
              <a:pPr/>
              <a:t>‹Nº›</a:t>
            </a:fld>
            <a:endParaRPr kumimoji="0" lang="es-ES">
              <a:solidFill>
                <a:srgbClr val="FFFFFF"/>
              </a:solidFill>
            </a:endParaRPr>
          </a:p>
        </p:txBody>
      </p:sp>
      <p:sp>
        <p:nvSpPr>
          <p:cNvPr id="9" name="Content Placeholder 8"/>
          <p:cNvSpPr>
            <a:spLocks noGrp="1"/>
          </p:cNvSpPr>
          <p:nvPr>
            <p:ph sz="quarter" idx="13"/>
          </p:nvPr>
        </p:nvSpPr>
        <p:spPr>
          <a:xfrm>
            <a:off x="304800" y="285750"/>
            <a:ext cx="7772400" cy="370713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r>
              <a:rPr lang="es-ES" smtClean="0"/>
              <a:t>30/6/2006</a:t>
            </a:r>
            <a:endParaRPr kumimoji="0" lang="es-ES"/>
          </a:p>
        </p:txBody>
      </p:sp>
      <p:sp>
        <p:nvSpPr>
          <p:cNvPr id="9" name="Slide Number Placeholder 8"/>
          <p:cNvSpPr>
            <a:spLocks noGrp="1"/>
          </p:cNvSpPr>
          <p:nvPr>
            <p:ph type="sldNum" sz="quarter" idx="11"/>
          </p:nvPr>
        </p:nvSpPr>
        <p:spPr/>
        <p:txBody>
          <a:bodyPr/>
          <a:lstStyle/>
          <a:p>
            <a:pPr algn="ctr"/>
            <a:fld id="{8F82E0A0-C266-4798-8C8F-B9F91E9DA37E}" type="slidenum">
              <a:rPr kumimoji="0" lang="es-ES" sz="2800" b="1" smtClean="0">
                <a:solidFill>
                  <a:srgbClr val="FFFFFF"/>
                </a:solidFill>
              </a:rPr>
              <a:pPr algn="ctr"/>
              <a:t>‹Nº›</a:t>
            </a:fld>
            <a:endParaRPr kumimoji="0" lang="es-ES" sz="2800"/>
          </a:p>
        </p:txBody>
      </p:sp>
      <p:sp>
        <p:nvSpPr>
          <p:cNvPr id="10" name="Footer Placeholder 9"/>
          <p:cNvSpPr>
            <a:spLocks noGrp="1"/>
          </p:cNvSpPr>
          <p:nvPr>
            <p:ph type="ftr" sz="quarter" idx="12"/>
          </p:nvPr>
        </p:nvSpPr>
        <p:spPr/>
        <p:txBody>
          <a:bodyPr/>
          <a:lstStyle/>
          <a:p>
            <a:endParaRPr kumimoji="0"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lgn="ctr"/>
            <a:fld id="{8F82E0A0-C266-4798-8C8F-B9F91E9DA37E}" type="slidenum">
              <a:rPr kumimoji="0" lang="es-ES" sz="1400" b="1" smtClean="0">
                <a:solidFill>
                  <a:srgbClr val="FFFFFF"/>
                </a:solidFill>
              </a:rPr>
              <a:pPr algn="ctr"/>
              <a:t>‹Nº›</a:t>
            </a:fld>
            <a:endParaRPr kumimoji="0" lang="es-ES" sz="1400" b="1">
              <a:solidFill>
                <a:srgbClr val="FFFFFF"/>
              </a:solidFill>
            </a:endParaRPr>
          </a:p>
        </p:txBody>
      </p:sp>
      <p:sp>
        <p:nvSpPr>
          <p:cNvPr id="5" name="Footer Placeholder 4"/>
          <p:cNvSpPr>
            <a:spLocks noGrp="1"/>
          </p:cNvSpPr>
          <p:nvPr>
            <p:ph type="ftr" sz="quarter" idx="3"/>
          </p:nvPr>
        </p:nvSpPr>
        <p:spPr>
          <a:xfrm rot="16200000">
            <a:off x="7882821" y="2990850"/>
            <a:ext cx="1775461" cy="365760"/>
          </a:xfrm>
          <a:prstGeom prst="rect">
            <a:avLst/>
          </a:prstGeom>
        </p:spPr>
        <p:txBody>
          <a:bodyPr vert="horz" lIns="91440" tIns="45720" rIns="91440" bIns="45720" rtlCol="0" anchor="ctr"/>
          <a:lstStyle>
            <a:lvl1pPr algn="r">
              <a:defRPr sz="1200">
                <a:solidFill>
                  <a:schemeClr val="bg2"/>
                </a:solidFill>
              </a:defRPr>
            </a:lvl1pPr>
          </a:lstStyle>
          <a:p>
            <a:pPr algn="r"/>
            <a:endParaRPr kumimoji="0" lang="es-ES" sz="1400">
              <a:solidFill>
                <a:schemeClr val="tx2"/>
              </a:solidFill>
            </a:endParaRPr>
          </a:p>
        </p:txBody>
      </p:sp>
      <p:sp>
        <p:nvSpPr>
          <p:cNvPr id="4" name="Date Placeholder 3"/>
          <p:cNvSpPr>
            <a:spLocks noGrp="1"/>
          </p:cNvSpPr>
          <p:nvPr>
            <p:ph type="dt" sz="half" idx="2"/>
          </p:nvPr>
        </p:nvSpPr>
        <p:spPr>
          <a:xfrm rot="16200000">
            <a:off x="7856152" y="1188720"/>
            <a:ext cx="1828799" cy="365760"/>
          </a:xfrm>
          <a:prstGeom prst="rect">
            <a:avLst/>
          </a:prstGeom>
        </p:spPr>
        <p:txBody>
          <a:bodyPr vert="horz" lIns="91440" tIns="45720" rIns="91440" bIns="45720" rtlCol="0" anchor="ctr"/>
          <a:lstStyle>
            <a:lvl1pPr algn="l">
              <a:defRPr sz="1200">
                <a:solidFill>
                  <a:schemeClr val="bg2"/>
                </a:solidFill>
              </a:defRPr>
            </a:lvl1pPr>
          </a:lstStyle>
          <a:p>
            <a:r>
              <a:rPr lang="es-ES" smtClean="0"/>
              <a:t>30/6/2006</a:t>
            </a:r>
            <a:endParaRPr kumimoji="0" lang="es-ES" sz="1400">
              <a:solidFill>
                <a:schemeClr val="tx2"/>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4211960" y="1419622"/>
            <a:ext cx="4248472" cy="2833288"/>
          </a:xfrm>
        </p:spPr>
        <p:txBody>
          <a:bodyPr/>
          <a:lstStyle>
            <a:extLst/>
          </a:lstStyle>
          <a:p>
            <a:r>
              <a:rPr lang="es-ES" sz="3800" dirty="0" smtClean="0"/>
              <a:t>La condición humana y el enfoque constructivista en la </a:t>
            </a:r>
            <a:r>
              <a:rPr lang="es-ES" sz="3800" dirty="0" smtClean="0"/>
              <a:t>educación.</a:t>
            </a:r>
            <a:endParaRPr lang="es-E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83518"/>
            <a:ext cx="3672408" cy="405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sz="2900" b="1" dirty="0" smtClean="0"/>
              <a:t>Y AHORA… EL ENFOQUE CONSTRUCTIVISTA</a:t>
            </a:r>
          </a:p>
        </p:txBody>
      </p:sp>
      <p:sp>
        <p:nvSpPr>
          <p:cNvPr id="10" name="9 Marcador de texto"/>
          <p:cNvSpPr>
            <a:spLocks noGrp="1"/>
          </p:cNvSpPr>
          <p:nvPr>
            <p:ph type="body" idx="1"/>
          </p:nvPr>
        </p:nvSpPr>
        <p:spPr/>
        <p:txBody>
          <a:bodyPr/>
          <a:lstStyle/>
          <a:p>
            <a:r>
              <a:rPr lang="es-ES" dirty="0" smtClean="0"/>
              <a:t>AUSUBEL</a:t>
            </a:r>
            <a:endParaRPr lang="es-ES" dirty="0"/>
          </a:p>
        </p:txBody>
      </p:sp>
      <p:sp>
        <p:nvSpPr>
          <p:cNvPr id="8" name="7 Marcador de contenido"/>
          <p:cNvSpPr>
            <a:spLocks noGrp="1"/>
          </p:cNvSpPr>
          <p:nvPr>
            <p:ph sz="half" idx="2"/>
          </p:nvPr>
        </p:nvSpPr>
        <p:spPr/>
        <p:txBody>
          <a:bodyPr>
            <a:noAutofit/>
          </a:bodyPr>
          <a:lstStyle/>
          <a:p>
            <a:pPr marL="0" indent="0">
              <a:spcBef>
                <a:spcPts val="0"/>
              </a:spcBef>
              <a:buNone/>
            </a:pPr>
            <a:r>
              <a:rPr sz="1500" smtClean="0">
                <a:latin typeface="Arial Narrow" pitchFamily="34" charset="0"/>
              </a:rPr>
              <a:t>El estudiante va construyendo sus propios esquemas de aprendizaje si este tiene:</a:t>
            </a:r>
            <a:endParaRPr lang="es-ES" sz="1500" dirty="0" smtClean="0">
              <a:latin typeface="Arial Narrow" pitchFamily="34" charset="0"/>
            </a:endParaRPr>
          </a:p>
          <a:p>
            <a:pPr>
              <a:spcBef>
                <a:spcPts val="0"/>
              </a:spcBef>
            </a:pPr>
            <a:r>
              <a:rPr lang="es-ES" sz="1500" dirty="0" smtClean="0">
                <a:latin typeface="Arial Narrow" pitchFamily="34" charset="0"/>
              </a:rPr>
              <a:t>S</a:t>
            </a:r>
            <a:r>
              <a:rPr sz="1500" smtClean="0">
                <a:latin typeface="Arial Narrow" pitchFamily="34" charset="0"/>
              </a:rPr>
              <a:t>ignificatividad lógica: cuando el conocimiento esta organizado en secuencia lógica.</a:t>
            </a:r>
          </a:p>
          <a:p>
            <a:pPr>
              <a:spcBef>
                <a:spcPts val="0"/>
              </a:spcBef>
            </a:pPr>
            <a:r>
              <a:rPr sz="1500" smtClean="0">
                <a:latin typeface="Arial Narrow" pitchFamily="34" charset="0"/>
              </a:rPr>
              <a:t>Significatividad psicológica: si se puede acomodar el nuevo conocimiento dentro de sus estructuras junto con los conocimientos previos.</a:t>
            </a:r>
          </a:p>
          <a:p>
            <a:pPr>
              <a:spcBef>
                <a:spcPts val="0"/>
              </a:spcBef>
            </a:pPr>
            <a:r>
              <a:rPr lang="es-ES" sz="1500" dirty="0" smtClean="0">
                <a:latin typeface="Arial Narrow" pitchFamily="34" charset="0"/>
              </a:rPr>
              <a:t>Si existe una a</a:t>
            </a:r>
            <a:r>
              <a:rPr sz="1500" smtClean="0">
                <a:latin typeface="Arial Narrow" pitchFamily="34" charset="0"/>
              </a:rPr>
              <a:t>ctitud favorable e interés del estudiante hacia el aprendizaje.</a:t>
            </a:r>
          </a:p>
          <a:p>
            <a:pPr>
              <a:spcBef>
                <a:spcPts val="0"/>
              </a:spcBef>
              <a:buNone/>
            </a:pPr>
            <a:r>
              <a:rPr lang="es-ES" sz="1500" dirty="0" smtClean="0">
                <a:latin typeface="Arial Narrow" pitchFamily="34" charset="0"/>
              </a:rPr>
              <a:t>A</a:t>
            </a:r>
            <a:r>
              <a:rPr sz="1500" smtClean="0">
                <a:latin typeface="Arial Narrow" pitchFamily="34" charset="0"/>
              </a:rPr>
              <a:t> este proceso se le llamó Aprendizaje Significativo,</a:t>
            </a:r>
          </a:p>
          <a:p>
            <a:pPr marL="0" indent="0">
              <a:spcBef>
                <a:spcPts val="0"/>
              </a:spcBef>
              <a:buNone/>
            </a:pPr>
            <a:r>
              <a:rPr sz="1500" smtClean="0">
                <a:latin typeface="Arial Narrow" pitchFamily="34" charset="0"/>
              </a:rPr>
              <a:t>por que lo nuevo adquiere significado por lo que ya sabía conocía previamente.</a:t>
            </a:r>
          </a:p>
        </p:txBody>
      </p:sp>
      <p:sp>
        <p:nvSpPr>
          <p:cNvPr id="11" name="10 Marcador de texto"/>
          <p:cNvSpPr>
            <a:spLocks noGrp="1"/>
          </p:cNvSpPr>
          <p:nvPr>
            <p:ph type="body" sz="quarter" idx="3"/>
          </p:nvPr>
        </p:nvSpPr>
        <p:spPr>
          <a:noFill/>
        </p:spPr>
        <p:txBody>
          <a:bodyPr/>
          <a:lstStyle/>
          <a:p>
            <a:r>
              <a:rPr smtClean="0"/>
              <a:t>NOVAK</a:t>
            </a:r>
            <a:endParaRPr lang="es-ES" dirty="0"/>
          </a:p>
        </p:txBody>
      </p:sp>
      <p:sp>
        <p:nvSpPr>
          <p:cNvPr id="9" name="8 Marcador de contenido"/>
          <p:cNvSpPr>
            <a:spLocks noGrp="1"/>
          </p:cNvSpPr>
          <p:nvPr>
            <p:ph sz="quarter" idx="4"/>
          </p:nvPr>
        </p:nvSpPr>
        <p:spPr/>
        <p:txBody>
          <a:bodyPr vert="horz">
            <a:noAutofit/>
          </a:bodyPr>
          <a:lstStyle/>
          <a:p>
            <a:pPr>
              <a:lnSpc>
                <a:spcPct val="80000"/>
              </a:lnSpc>
            </a:pPr>
            <a:r>
              <a:rPr lang="es-PR" sz="1500" dirty="0" smtClean="0">
                <a:latin typeface="Arial Narrow" pitchFamily="34" charset="0"/>
              </a:rPr>
              <a:t>El aprendizaje significativo ocurre cuando una persona consciente y explícitamente vincula esos nuevos conceptos a otros que ya posee.</a:t>
            </a:r>
          </a:p>
          <a:p>
            <a:pPr>
              <a:lnSpc>
                <a:spcPct val="80000"/>
              </a:lnSpc>
            </a:pPr>
            <a:r>
              <a:rPr lang="es-PR" sz="1500" dirty="0" smtClean="0">
                <a:latin typeface="Arial Narrow" pitchFamily="34" charset="0"/>
              </a:rPr>
              <a:t>En este sentido los mapas conceptuales son una herramienta para fortalecer el aprendizaje significativo</a:t>
            </a:r>
          </a:p>
          <a:p>
            <a:pPr>
              <a:lnSpc>
                <a:spcPct val="80000"/>
              </a:lnSpc>
            </a:pPr>
            <a:r>
              <a:rPr lang="es-PR" sz="1500" dirty="0" smtClean="0">
                <a:latin typeface="Arial Narrow" pitchFamily="34" charset="0"/>
              </a:rPr>
              <a:t>Este instrumento fue creado para guiar a los estudiantes a aprender y a organizar los materiales de aprendizaje o para encontrar los procedimientos a seguir en la representación del conocimiento, organización de los materiales de aprendizaje o para encontrar procedimientos para la solución de problemas.</a:t>
            </a:r>
          </a:p>
        </p:txBody>
      </p:sp>
      <p:sp>
        <p:nvSpPr>
          <p:cNvPr id="12" name="11 Marcador de número de diapositiva"/>
          <p:cNvSpPr>
            <a:spLocks noGrp="1"/>
          </p:cNvSpPr>
          <p:nvPr>
            <p:ph type="sldNum" sz="quarter" idx="12"/>
          </p:nvPr>
        </p:nvSpPr>
        <p:spPr/>
        <p:txBody>
          <a:bodyPr>
            <a:normAutofit/>
          </a:bodyPr>
          <a:lstStyle/>
          <a:p>
            <a:pPr algn="ctr"/>
            <a:fld id="{8F82E0A0-C266-4798-8C8F-B9F91E9DA37E}" type="slidenum">
              <a:rPr kumimoji="0" lang="es-ES" sz="1400" b="1" smtClean="0">
                <a:solidFill>
                  <a:srgbClr val="FFFFFF"/>
                </a:solidFill>
              </a:rPr>
              <a:pPr algn="ctr"/>
              <a:t>10</a:t>
            </a:fld>
            <a:endParaRPr kumimoji="0" lang="es-ES"/>
          </a:p>
        </p:txBody>
      </p:sp>
      <p:pic>
        <p:nvPicPr>
          <p:cNvPr id="2050" name="Picture 2" descr="C:\Documents and Settings\mario\Mis documentos\Mis imágenes\vlcsnap-2011-03-07-00h01m21s27.png"/>
          <p:cNvPicPr>
            <a:picLocks noChangeAspect="1" noChangeArrowheads="1"/>
          </p:cNvPicPr>
          <p:nvPr/>
        </p:nvPicPr>
        <p:blipFill>
          <a:blip r:embed="rId2"/>
          <a:srcRect/>
          <a:stretch>
            <a:fillRect/>
          </a:stretch>
        </p:blipFill>
        <p:spPr bwMode="auto">
          <a:xfrm>
            <a:off x="1043608" y="1089735"/>
            <a:ext cx="714359" cy="535769"/>
          </a:xfrm>
          <a:prstGeom prst="rect">
            <a:avLst/>
          </a:prstGeom>
          <a:noFill/>
        </p:spPr>
      </p:pic>
      <p:pic>
        <p:nvPicPr>
          <p:cNvPr id="2051" name="Picture 3" descr="C:\Documents and Settings\mario\Mis documentos\Mis imágenes\vlcsnap-2011-03-07-00h27m52s78.png"/>
          <p:cNvPicPr>
            <a:picLocks noChangeAspect="1" noChangeArrowheads="1"/>
          </p:cNvPicPr>
          <p:nvPr/>
        </p:nvPicPr>
        <p:blipFill>
          <a:blip r:embed="rId3" cstate="print">
            <a:grayscl/>
          </a:blip>
          <a:srcRect l="25598" t="2880" r="20404" b="28002"/>
          <a:stretch>
            <a:fillRect/>
          </a:stretch>
        </p:blipFill>
        <p:spPr bwMode="auto">
          <a:xfrm>
            <a:off x="5148064" y="1090839"/>
            <a:ext cx="558750" cy="536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r>
              <a:rPr lang="es-ES" sz="2900" b="1" dirty="0" smtClean="0"/>
              <a:t>CONCLUSIONES FINALES</a:t>
            </a:r>
          </a:p>
        </p:txBody>
      </p:sp>
      <p:sp>
        <p:nvSpPr>
          <p:cNvPr id="9" name="8 Marcador de contenido"/>
          <p:cNvSpPr>
            <a:spLocks noGrp="1"/>
          </p:cNvSpPr>
          <p:nvPr>
            <p:ph sz="half" idx="1"/>
          </p:nvPr>
        </p:nvSpPr>
        <p:spPr/>
        <p:txBody>
          <a:bodyPr>
            <a:noAutofit/>
          </a:bodyPr>
          <a:lstStyle/>
          <a:p>
            <a:r>
              <a:rPr lang="es-EC" sz="1400" dirty="0" smtClean="0">
                <a:latin typeface="Arial Narrow" pitchFamily="34" charset="0"/>
              </a:rPr>
              <a:t>T</a:t>
            </a:r>
            <a:r>
              <a:rPr sz="1400" smtClean="0">
                <a:latin typeface="Arial Narrow" pitchFamily="34" charset="0"/>
              </a:rPr>
              <a:t>odo aprendizaje constructivo supone una construcción que se realiza a través de un proceso mental que finaliza con la adquisición de un conocimiento nuevo significante, donde los conocimientos previos que el estudiante posee serán claves para la construcción de este nuevo conocimiento y permitirá tener una visión más completa de esta posición y sus beneficios para lograr una educación de calidad y con aprendizajes realmente significativos.</a:t>
            </a:r>
            <a:r>
              <a:rPr lang="es-EC" sz="1400" dirty="0" smtClean="0">
                <a:latin typeface="Arial Narrow" pitchFamily="34" charset="0"/>
              </a:rPr>
              <a:t> </a:t>
            </a:r>
          </a:p>
          <a:p>
            <a:r>
              <a:rPr lang="es-EC" sz="1400" dirty="0" smtClean="0">
                <a:latin typeface="Arial Narrow" pitchFamily="34" charset="0"/>
              </a:rPr>
              <a:t>Así a la luz del constructivismo se busca el análisis de las actitudes, la práctica de valores y en general  dar a la educación un carácter formativo e integrador.  </a:t>
            </a:r>
          </a:p>
          <a:p>
            <a:endParaRPr sz="1400" smtClean="0">
              <a:latin typeface="Arial Narrow" pitchFamily="34" charset="0"/>
            </a:endParaRPr>
          </a:p>
          <a:p>
            <a:endParaRPr sz="1400" smtClean="0">
              <a:latin typeface="Arial Narrow" pitchFamily="34" charset="0"/>
            </a:endParaRPr>
          </a:p>
          <a:p>
            <a:endParaRPr sz="1400" smtClean="0">
              <a:latin typeface="Arial Narrow" pitchFamily="34" charset="0"/>
            </a:endParaRPr>
          </a:p>
          <a:p>
            <a:endParaRPr lang="es-ES" sz="1400" dirty="0"/>
          </a:p>
        </p:txBody>
      </p:sp>
      <p:sp>
        <p:nvSpPr>
          <p:cNvPr id="10" name="9 Marcador de contenido"/>
          <p:cNvSpPr>
            <a:spLocks noGrp="1"/>
          </p:cNvSpPr>
          <p:nvPr>
            <p:ph sz="half" idx="2"/>
          </p:nvPr>
        </p:nvSpPr>
        <p:spPr/>
        <p:txBody>
          <a:bodyPr vert="horz">
            <a:normAutofit fontScale="92500" lnSpcReduction="10000"/>
          </a:bodyPr>
          <a:lstStyle/>
          <a:p>
            <a:pPr>
              <a:defRPr/>
            </a:pPr>
            <a:r>
              <a:rPr lang="es-EC" sz="1800" dirty="0" smtClean="0">
                <a:latin typeface="Arial Narrow" pitchFamily="34" charset="0"/>
              </a:rPr>
              <a:t>Sumando a esto el conocimiento de la Condición Humana, se busca promover el concepto del “Buen Vivir” como el esfuerzo personal y comunitario que busca una convivencia armónica con la naturaleza y con los semejantes, dentro de:</a:t>
            </a:r>
          </a:p>
          <a:p>
            <a:pPr lvl="1">
              <a:defRPr/>
            </a:pPr>
            <a:r>
              <a:rPr lang="es-EC" sz="1500" dirty="0" smtClean="0">
                <a:latin typeface="Arial Narrow" pitchFamily="34" charset="0"/>
              </a:rPr>
              <a:t>La interculturalidad.</a:t>
            </a:r>
          </a:p>
          <a:p>
            <a:pPr lvl="1">
              <a:defRPr/>
            </a:pPr>
            <a:r>
              <a:rPr lang="es-EC" sz="1500" dirty="0" smtClean="0">
                <a:latin typeface="Arial Narrow" pitchFamily="34" charset="0"/>
              </a:rPr>
              <a:t>La formación de una ciudadanía democrática.</a:t>
            </a:r>
          </a:p>
          <a:p>
            <a:pPr lvl="1">
              <a:defRPr/>
            </a:pPr>
            <a:r>
              <a:rPr lang="es-EC" sz="1500" dirty="0" smtClean="0">
                <a:latin typeface="Arial Narrow" pitchFamily="34" charset="0"/>
              </a:rPr>
              <a:t>La protección del medioambiente.</a:t>
            </a:r>
          </a:p>
          <a:p>
            <a:pPr lvl="1">
              <a:defRPr/>
            </a:pPr>
            <a:r>
              <a:rPr lang="es-EC" sz="1500" dirty="0" smtClean="0">
                <a:latin typeface="Arial Narrow" pitchFamily="34" charset="0"/>
              </a:rPr>
              <a:t>El cuidado de la salud y los hábitos de recreación de los estudiantes.</a:t>
            </a:r>
          </a:p>
          <a:p>
            <a:pPr lvl="1">
              <a:defRPr/>
            </a:pPr>
            <a:r>
              <a:rPr lang="es-EC" sz="1500" dirty="0" smtClean="0">
                <a:latin typeface="Arial Narrow" pitchFamily="34" charset="0"/>
              </a:rPr>
              <a:t>La educación sexual en los jóvenes. </a:t>
            </a:r>
          </a:p>
        </p:txBody>
      </p:sp>
      <p:sp>
        <p:nvSpPr>
          <p:cNvPr id="5" name="4 Marcador de número de diapositiva"/>
          <p:cNvSpPr>
            <a:spLocks noGrp="1"/>
          </p:cNvSpPr>
          <p:nvPr>
            <p:ph type="sldNum" sz="quarter" idx="12"/>
          </p:nvPr>
        </p:nvSpPr>
        <p:spPr/>
        <p:txBody>
          <a:bodyPr>
            <a:normAutofit/>
          </a:bodyPr>
          <a:lstStyle/>
          <a:p>
            <a:pPr algn="ctr"/>
            <a:fld id="{8F82E0A0-C266-4798-8C8F-B9F91E9DA37E}" type="slidenum">
              <a:rPr kumimoji="0" lang="es-ES" sz="1400" b="1" smtClean="0">
                <a:solidFill>
                  <a:srgbClr val="FFFFFF"/>
                </a:solidFill>
              </a:rPr>
              <a:pPr algn="ctr"/>
              <a:t>11</a:t>
            </a:fld>
            <a:endParaRPr kumimoji="0"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smtClean="0"/>
              <a:t>INTRODUCCIÓN</a:t>
            </a:r>
            <a:endParaRPr lang="es-ES" dirty="0"/>
          </a:p>
        </p:txBody>
      </p:sp>
      <p:sp>
        <p:nvSpPr>
          <p:cNvPr id="3" name="Rectangle 2"/>
          <p:cNvSpPr>
            <a:spLocks noGrp="1"/>
          </p:cNvSpPr>
          <p:nvPr>
            <p:ph sz="half" idx="1"/>
          </p:nvPr>
        </p:nvSpPr>
        <p:spPr>
          <a:xfrm>
            <a:off x="571472" y="1428742"/>
            <a:ext cx="3886200" cy="3200400"/>
          </a:xfrm>
        </p:spPr>
        <p:txBody>
          <a:bodyPr anchor="ctr">
            <a:normAutofit fontScale="85000" lnSpcReduction="10000"/>
          </a:bodyPr>
          <a:lstStyle>
            <a:extLst/>
          </a:lstStyle>
          <a:p>
            <a:pPr>
              <a:buClr>
                <a:srgbClr val="CACACA"/>
              </a:buClr>
              <a:buFont typeface="Wingdings" charset="2"/>
              <a:buChar char="§"/>
            </a:pPr>
            <a:r>
              <a:rPr smtClean="0">
                <a:latin typeface="Arial Narrow" charset="0"/>
              </a:rPr>
              <a:t>La educación actual tiene grandes obstáculos para avanzar; por eso nuestros esfuerzos por una mejor educación no prosperan. </a:t>
            </a:r>
          </a:p>
          <a:p>
            <a:pPr>
              <a:buClr>
                <a:srgbClr val="CACACA"/>
              </a:buClr>
              <a:buFont typeface="Wingdings" charset="2"/>
              <a:buChar char="§"/>
            </a:pPr>
            <a:r>
              <a:rPr smtClean="0">
                <a:latin typeface="Arial Narrow" charset="0"/>
              </a:rPr>
              <a:t>La educación del futuro debe considerar saberes que son normalmente ignorados en la educación actual. </a:t>
            </a:r>
            <a:endParaRPr>
              <a:latin typeface="Arial Narrow" charset="0"/>
            </a:endParaRPr>
          </a:p>
        </p:txBody>
      </p:sp>
      <p:sp>
        <p:nvSpPr>
          <p:cNvPr id="8" name="7 Marcador de número de diapositiva"/>
          <p:cNvSpPr>
            <a:spLocks noGrp="1"/>
          </p:cNvSpPr>
          <p:nvPr>
            <p:ph type="sldNum" sz="quarter" idx="12"/>
          </p:nvPr>
        </p:nvSpPr>
        <p:spPr/>
        <p:txBody>
          <a:bodyPr>
            <a:normAutofit/>
          </a:bodyPr>
          <a:lstStyle/>
          <a:p>
            <a:pPr algn="ctr"/>
            <a:fld id="{8F82E0A0-C266-4798-8C8F-B9F91E9DA37E}" type="slidenum">
              <a:rPr kumimoji="0" lang="es-ES" sz="1400" b="1" smtClean="0">
                <a:solidFill>
                  <a:srgbClr val="FFFFFF"/>
                </a:solidFill>
              </a:rPr>
              <a:pPr algn="ctr"/>
              <a:t>2</a:t>
            </a:fld>
            <a:endParaRPr kumimoji="0" lang="es-ES"/>
          </a:p>
        </p:txBody>
      </p:sp>
      <p:pic>
        <p:nvPicPr>
          <p:cNvPr id="6" name="Picture 19"/>
          <p:cNvPicPr>
            <a:picLocks noChangeAspect="1" noChangeArrowheads="1"/>
          </p:cNvPicPr>
          <p:nvPr/>
        </p:nvPicPr>
        <p:blipFill>
          <a:blip r:embed="rId3"/>
          <a:srcRect l="26449" r="6800" b="5916"/>
          <a:stretch>
            <a:fillRect/>
          </a:stretch>
        </p:blipFill>
        <p:spPr bwMode="auto">
          <a:xfrm>
            <a:off x="4499992" y="1131590"/>
            <a:ext cx="3786214" cy="335758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4 Marcador de posición de imagen"/>
          <p:cNvPicPr>
            <a:picLocks noGrp="1" noChangeAspect="1"/>
          </p:cNvPicPr>
          <p:nvPr>
            <p:ph type="pic" idx="1"/>
          </p:nvPr>
        </p:nvPicPr>
        <p:blipFill>
          <a:blip r:embed="rId3">
            <a:extLst>
              <a:ext uri="{28A0092B-C50C-407E-A947-70E740481C1C}">
                <a14:useLocalDpi xmlns:a14="http://schemas.microsoft.com/office/drawing/2010/main" val="0"/>
              </a:ext>
            </a:extLst>
          </a:blip>
          <a:srcRect t="24336" b="24336"/>
          <a:stretch>
            <a:fillRect/>
          </a:stretch>
        </p:blipFill>
        <p:spPr/>
      </p:pic>
      <p:sp>
        <p:nvSpPr>
          <p:cNvPr id="4" name="Rectangle 3"/>
          <p:cNvSpPr>
            <a:spLocks noGrp="1"/>
          </p:cNvSpPr>
          <p:nvPr>
            <p:ph type="title"/>
          </p:nvPr>
        </p:nvSpPr>
        <p:spPr>
          <a:xfrm>
            <a:off x="1928794" y="3543300"/>
            <a:ext cx="6986606" cy="457200"/>
          </a:xfrm>
        </p:spPr>
        <p:txBody>
          <a:bodyPr>
            <a:normAutofit/>
          </a:bodyPr>
          <a:lstStyle>
            <a:extLst/>
          </a:lstStyle>
          <a:p>
            <a:r>
              <a:rPr smtClean="0">
                <a:latin typeface="Arial Rounded MT Bold" pitchFamily="34" charset="0"/>
              </a:rPr>
              <a:t>DEFINICIÓN DE CONDICIÓN HUMANA</a:t>
            </a:r>
            <a:endParaRPr lang="es-ES" dirty="0">
              <a:latin typeface="Arial Rounded MT Bold" pitchFamily="34" charset="0"/>
            </a:endParaRPr>
          </a:p>
        </p:txBody>
      </p:sp>
      <p:sp>
        <p:nvSpPr>
          <p:cNvPr id="3" name="Rectangle 2"/>
          <p:cNvSpPr>
            <a:spLocks noGrp="1"/>
          </p:cNvSpPr>
          <p:nvPr>
            <p:ph type="body" sz="half" idx="2"/>
          </p:nvPr>
        </p:nvSpPr>
        <p:spPr>
          <a:xfrm>
            <a:off x="755576" y="4155926"/>
            <a:ext cx="7597508" cy="885842"/>
          </a:xfrm>
        </p:spPr>
        <p:txBody>
          <a:bodyPr>
            <a:noAutofit/>
          </a:bodyPr>
          <a:lstStyle>
            <a:extLst/>
          </a:lstStyle>
          <a:p>
            <a:pPr marL="274320" lvl="1"/>
            <a:r>
              <a:rPr sz="1800" dirty="0" smtClean="0">
                <a:latin typeface="Arial Narrow" pitchFamily="34" charset="0"/>
                <a:cs typeface="Arial" pitchFamily="34" charset="0"/>
              </a:rPr>
              <a:t>     Toda la </a:t>
            </a:r>
            <a:r>
              <a:rPr sz="1800" dirty="0" err="1" smtClean="0">
                <a:latin typeface="Arial Narrow" pitchFamily="34" charset="0"/>
                <a:cs typeface="Arial" pitchFamily="34" charset="0"/>
              </a:rPr>
              <a:t>serie</a:t>
            </a:r>
            <a:r>
              <a:rPr sz="1800" dirty="0" smtClean="0">
                <a:latin typeface="Arial Narrow" pitchFamily="34" charset="0"/>
                <a:cs typeface="Arial" pitchFamily="34" charset="0"/>
              </a:rPr>
              <a:t> de </a:t>
            </a:r>
            <a:r>
              <a:rPr sz="1800" dirty="0" err="1" smtClean="0">
                <a:latin typeface="Arial Narrow" pitchFamily="34" charset="0"/>
                <a:cs typeface="Arial" pitchFamily="34" charset="0"/>
              </a:rPr>
              <a:t>acontecimientos</a:t>
            </a:r>
            <a:r>
              <a:rPr sz="1800" dirty="0" smtClean="0">
                <a:latin typeface="Arial Narrow" pitchFamily="34" charset="0"/>
                <a:cs typeface="Arial" pitchFamily="34" charset="0"/>
              </a:rPr>
              <a:t> </a:t>
            </a:r>
            <a:r>
              <a:rPr sz="1800" dirty="0" err="1" smtClean="0">
                <a:latin typeface="Arial Narrow" pitchFamily="34" charset="0"/>
                <a:cs typeface="Arial" pitchFamily="34" charset="0"/>
              </a:rPr>
              <a:t>biológicamente</a:t>
            </a:r>
            <a:r>
              <a:rPr sz="1800" dirty="0" smtClean="0">
                <a:latin typeface="Arial Narrow" pitchFamily="34" charset="0"/>
                <a:cs typeface="Arial" pitchFamily="34" charset="0"/>
              </a:rPr>
              <a:t> </a:t>
            </a:r>
            <a:r>
              <a:rPr sz="1800" dirty="0" err="1" smtClean="0">
                <a:latin typeface="Arial Narrow" pitchFamily="34" charset="0"/>
                <a:cs typeface="Arial" pitchFamily="34" charset="0"/>
              </a:rPr>
              <a:t>determinados</a:t>
            </a:r>
            <a:r>
              <a:rPr sz="1800" dirty="0" smtClean="0">
                <a:latin typeface="Arial Narrow" pitchFamily="34" charset="0"/>
                <a:cs typeface="Arial" pitchFamily="34" charset="0"/>
              </a:rPr>
              <a:t> </a:t>
            </a:r>
            <a:r>
              <a:rPr sz="1800" dirty="0" err="1" smtClean="0">
                <a:latin typeface="Arial Narrow" pitchFamily="34" charset="0"/>
                <a:cs typeface="Arial" pitchFamily="34" charset="0"/>
              </a:rPr>
              <a:t>que</a:t>
            </a:r>
            <a:r>
              <a:rPr sz="1800" dirty="0" smtClean="0">
                <a:latin typeface="Arial Narrow" pitchFamily="34" charset="0"/>
                <a:cs typeface="Arial" pitchFamily="34" charset="0"/>
              </a:rPr>
              <a:t> son </a:t>
            </a:r>
            <a:r>
              <a:rPr sz="1800" dirty="0" err="1" smtClean="0">
                <a:latin typeface="Arial Narrow" pitchFamily="34" charset="0"/>
                <a:cs typeface="Arial" pitchFamily="34" charset="0"/>
              </a:rPr>
              <a:t>comunes</a:t>
            </a:r>
            <a:r>
              <a:rPr sz="1800" dirty="0" smtClean="0">
                <a:latin typeface="Arial Narrow" pitchFamily="34" charset="0"/>
                <a:cs typeface="Arial" pitchFamily="34" charset="0"/>
              </a:rPr>
              <a:t> a la </a:t>
            </a:r>
            <a:r>
              <a:rPr sz="1800" dirty="0" err="1" smtClean="0">
                <a:latin typeface="Arial Narrow" pitchFamily="34" charset="0"/>
                <a:cs typeface="Arial" pitchFamily="34" charset="0"/>
              </a:rPr>
              <a:t>mayoría</a:t>
            </a:r>
            <a:r>
              <a:rPr sz="1800" dirty="0" smtClean="0">
                <a:latin typeface="Arial Narrow" pitchFamily="34" charset="0"/>
                <a:cs typeface="Arial" pitchFamily="34" charset="0"/>
              </a:rPr>
              <a:t> de </a:t>
            </a:r>
            <a:r>
              <a:rPr sz="1800" dirty="0" err="1" smtClean="0">
                <a:latin typeface="Arial Narrow" pitchFamily="34" charset="0"/>
                <a:cs typeface="Arial" pitchFamily="34" charset="0"/>
              </a:rPr>
              <a:t>las</a:t>
            </a:r>
            <a:r>
              <a:rPr sz="1800" dirty="0" smtClean="0">
                <a:latin typeface="Arial Narrow" pitchFamily="34" charset="0"/>
                <a:cs typeface="Arial" pitchFamily="34" charset="0"/>
              </a:rPr>
              <a:t> </a:t>
            </a:r>
            <a:r>
              <a:rPr sz="1800" dirty="0" err="1" smtClean="0">
                <a:latin typeface="Arial Narrow" pitchFamily="34" charset="0"/>
                <a:cs typeface="Arial" pitchFamily="34" charset="0"/>
              </a:rPr>
              <a:t>vidas</a:t>
            </a:r>
            <a:r>
              <a:rPr sz="1800" dirty="0" smtClean="0">
                <a:latin typeface="Arial Narrow" pitchFamily="34" charset="0"/>
                <a:cs typeface="Arial" pitchFamily="34" charset="0"/>
              </a:rPr>
              <a:t> </a:t>
            </a:r>
            <a:r>
              <a:rPr sz="1800" dirty="0" err="1" smtClean="0">
                <a:latin typeface="Arial Narrow" pitchFamily="34" charset="0"/>
                <a:cs typeface="Arial" pitchFamily="34" charset="0"/>
              </a:rPr>
              <a:t>humanas</a:t>
            </a:r>
            <a:r>
              <a:rPr sz="1800" dirty="0" smtClean="0">
                <a:latin typeface="Arial Narrow" pitchFamily="34" charset="0"/>
                <a:cs typeface="Arial" pitchFamily="34" charset="0"/>
              </a:rPr>
              <a:t>, y la </a:t>
            </a:r>
            <a:r>
              <a:rPr sz="1800" dirty="0" err="1" smtClean="0">
                <a:latin typeface="Arial Narrow" pitchFamily="34" charset="0"/>
                <a:cs typeface="Arial" pitchFamily="34" charset="0"/>
              </a:rPr>
              <a:t>manera</a:t>
            </a:r>
            <a:r>
              <a:rPr sz="1800" dirty="0" smtClean="0">
                <a:latin typeface="Arial Narrow" pitchFamily="34" charset="0"/>
                <a:cs typeface="Arial" pitchFamily="34" charset="0"/>
              </a:rPr>
              <a:t> en </a:t>
            </a:r>
            <a:r>
              <a:rPr sz="1800" dirty="0" err="1" smtClean="0">
                <a:latin typeface="Arial Narrow" pitchFamily="34" charset="0"/>
                <a:cs typeface="Arial" pitchFamily="34" charset="0"/>
              </a:rPr>
              <a:t>que</a:t>
            </a:r>
            <a:r>
              <a:rPr sz="1800" dirty="0" smtClean="0">
                <a:latin typeface="Arial Narrow" pitchFamily="34" charset="0"/>
                <a:cs typeface="Arial" pitchFamily="34" charset="0"/>
              </a:rPr>
              <a:t> </a:t>
            </a:r>
            <a:r>
              <a:rPr sz="1800" dirty="0" err="1" smtClean="0">
                <a:latin typeface="Arial Narrow" pitchFamily="34" charset="0"/>
                <a:cs typeface="Arial" pitchFamily="34" charset="0"/>
              </a:rPr>
              <a:t>reaccionan</a:t>
            </a:r>
            <a:r>
              <a:rPr sz="1800" dirty="0" smtClean="0">
                <a:latin typeface="Arial Narrow" pitchFamily="34" charset="0"/>
                <a:cs typeface="Arial" pitchFamily="34" charset="0"/>
              </a:rPr>
              <a:t> los </a:t>
            </a:r>
            <a:r>
              <a:rPr sz="1800" dirty="0" err="1" smtClean="0">
                <a:latin typeface="Arial Narrow" pitchFamily="34" charset="0"/>
                <a:cs typeface="Arial" pitchFamily="34" charset="0"/>
              </a:rPr>
              <a:t>seres</a:t>
            </a:r>
            <a:r>
              <a:rPr sz="1800" dirty="0" smtClean="0">
                <a:latin typeface="Arial Narrow" pitchFamily="34" charset="0"/>
                <a:cs typeface="Arial" pitchFamily="34" charset="0"/>
              </a:rPr>
              <a:t> </a:t>
            </a:r>
            <a:r>
              <a:rPr sz="1800" dirty="0" err="1" smtClean="0">
                <a:latin typeface="Arial Narrow" pitchFamily="34" charset="0"/>
                <a:cs typeface="Arial" pitchFamily="34" charset="0"/>
              </a:rPr>
              <a:t>humanos</a:t>
            </a:r>
            <a:r>
              <a:rPr sz="1800" dirty="0" smtClean="0">
                <a:latin typeface="Arial Narrow" pitchFamily="34" charset="0"/>
                <a:cs typeface="Arial" pitchFamily="34" charset="0"/>
              </a:rPr>
              <a:t> o </a:t>
            </a:r>
            <a:r>
              <a:rPr sz="1800" dirty="0" err="1" smtClean="0">
                <a:latin typeface="Arial Narrow" pitchFamily="34" charset="0"/>
                <a:cs typeface="Arial" pitchFamily="34" charset="0"/>
              </a:rPr>
              <a:t>hacen</a:t>
            </a:r>
            <a:r>
              <a:rPr sz="1800" dirty="0" smtClean="0">
                <a:latin typeface="Arial Narrow" pitchFamily="34" charset="0"/>
                <a:cs typeface="Arial" pitchFamily="34" charset="0"/>
              </a:rPr>
              <a:t> </a:t>
            </a:r>
            <a:r>
              <a:rPr sz="1800" dirty="0" err="1" smtClean="0">
                <a:latin typeface="Arial Narrow" pitchFamily="34" charset="0"/>
                <a:cs typeface="Arial" pitchFamily="34" charset="0"/>
              </a:rPr>
              <a:t>frente</a:t>
            </a:r>
            <a:r>
              <a:rPr sz="1800" dirty="0" smtClean="0">
                <a:latin typeface="Arial Narrow" pitchFamily="34" charset="0"/>
                <a:cs typeface="Arial" pitchFamily="34" charset="0"/>
              </a:rPr>
              <a:t> a </a:t>
            </a:r>
            <a:r>
              <a:rPr sz="1800" dirty="0" err="1" smtClean="0">
                <a:latin typeface="Arial Narrow" pitchFamily="34" charset="0"/>
                <a:cs typeface="Arial" pitchFamily="34" charset="0"/>
              </a:rPr>
              <a:t>estos</a:t>
            </a:r>
            <a:r>
              <a:rPr sz="1800" dirty="0" smtClean="0">
                <a:latin typeface="Arial Narrow" pitchFamily="34" charset="0"/>
                <a:cs typeface="Arial" pitchFamily="34" charset="0"/>
              </a:rPr>
              <a:t> </a:t>
            </a:r>
            <a:r>
              <a:rPr sz="1800" dirty="0" err="1" smtClean="0">
                <a:latin typeface="Arial Narrow" pitchFamily="34" charset="0"/>
                <a:cs typeface="Arial" pitchFamily="34" charset="0"/>
              </a:rPr>
              <a:t>acontecimientos</a:t>
            </a:r>
            <a:r>
              <a:rPr sz="1800" dirty="0" smtClean="0">
                <a:latin typeface="Arial Narrow" pitchFamily="34" charset="0"/>
                <a:cs typeface="Arial" pitchFamily="34" charset="0"/>
              </a:rPr>
              <a:t> </a:t>
            </a:r>
            <a:r>
              <a:rPr sz="1800" dirty="0" err="1" smtClean="0">
                <a:latin typeface="Arial Narrow" pitchFamily="34" charset="0"/>
                <a:cs typeface="Arial" pitchFamily="34" charset="0"/>
              </a:rPr>
              <a:t>constituye</a:t>
            </a:r>
            <a:r>
              <a:rPr sz="1800" dirty="0" smtClean="0">
                <a:latin typeface="Arial Narrow" pitchFamily="34" charset="0"/>
                <a:cs typeface="Arial" pitchFamily="34" charset="0"/>
              </a:rPr>
              <a:t> la </a:t>
            </a:r>
            <a:r>
              <a:rPr sz="1800" dirty="0" err="1" smtClean="0">
                <a:latin typeface="Arial Narrow" pitchFamily="34" charset="0"/>
                <a:cs typeface="Arial" pitchFamily="34" charset="0"/>
              </a:rPr>
              <a:t>condición</a:t>
            </a:r>
            <a:r>
              <a:rPr sz="1800" dirty="0" smtClean="0">
                <a:latin typeface="Arial Narrow" pitchFamily="34" charset="0"/>
                <a:cs typeface="Arial" pitchFamily="34" charset="0"/>
              </a:rPr>
              <a:t> </a:t>
            </a:r>
            <a:r>
              <a:rPr sz="1800" dirty="0" err="1" smtClean="0">
                <a:latin typeface="Arial Narrow" pitchFamily="34" charset="0"/>
                <a:cs typeface="Arial" pitchFamily="34" charset="0"/>
              </a:rPr>
              <a:t>humana</a:t>
            </a:r>
            <a:endParaRPr sz="1800" dirty="0">
              <a:latin typeface="Arial Narrow" pitchFamily="34" charset="0"/>
              <a:cs typeface="Arial" pitchFamily="34" charset="0"/>
            </a:endParaRPr>
          </a:p>
        </p:txBody>
      </p:sp>
      <p:sp>
        <p:nvSpPr>
          <p:cNvPr id="22" name="21 Marcador de número de diapositiva"/>
          <p:cNvSpPr>
            <a:spLocks noGrp="1"/>
          </p:cNvSpPr>
          <p:nvPr>
            <p:ph type="sldNum" sz="quarter" idx="11"/>
          </p:nvPr>
        </p:nvSpPr>
        <p:spPr/>
        <p:txBody>
          <a:bodyPr>
            <a:normAutofit fontScale="70000" lnSpcReduction="20000"/>
          </a:bodyPr>
          <a:lstStyle/>
          <a:p>
            <a:pPr algn="ctr"/>
            <a:fld id="{8F82E0A0-C266-4798-8C8F-B9F91E9DA37E}" type="slidenum">
              <a:rPr kumimoji="0" lang="es-ES" sz="2800" b="1" smtClean="0">
                <a:solidFill>
                  <a:srgbClr val="FFFFFF"/>
                </a:solidFill>
              </a:rPr>
              <a:pPr algn="ctr"/>
              <a:t>3</a:t>
            </a:fld>
            <a:endParaRPr kumimoji="0" lang="es-ES" sz="280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a:xfrm>
            <a:off x="0" y="0"/>
            <a:ext cx="9144000" cy="5143500"/>
          </a:xfrm>
          <a:prstGeom prst="rect">
            <a:avLst/>
          </a:prstGeom>
          <a:gradFill>
            <a:gsLst>
              <a:gs pos="0">
                <a:schemeClr val="bg1">
                  <a:lumMod val="50000"/>
                </a:schemeClr>
              </a:gs>
              <a:gs pos="35000">
                <a:schemeClr val="bg1">
                  <a:shade val="60000"/>
                  <a:satMod val="150000"/>
                </a:schemeClr>
              </a:gs>
              <a:gs pos="100000">
                <a:schemeClr val="bg1">
                  <a:tint val="97000"/>
                  <a:satMod val="200000"/>
                </a:schemeClr>
              </a:gs>
            </a:gsLst>
            <a:lin ang="16200000" scaled="1"/>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graphicFrame>
        <p:nvGraphicFramePr>
          <p:cNvPr id="12" name="11 Marcador de contenido"/>
          <p:cNvGraphicFramePr>
            <a:graphicFrameLocks noGrp="1"/>
          </p:cNvGraphicFramePr>
          <p:nvPr>
            <p:ph sz="quarter" idx="4294967295"/>
            <p:extLst>
              <p:ext uri="{D42A27DB-BD31-4B8C-83A1-F6EECF244321}">
                <p14:modId xmlns:p14="http://schemas.microsoft.com/office/powerpoint/2010/main" val="2242111816"/>
              </p:ext>
            </p:extLst>
          </p:nvPr>
        </p:nvGraphicFramePr>
        <p:xfrm>
          <a:off x="142875" y="0"/>
          <a:ext cx="8858250"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76200"/>
            <a:ext cx="8077200" cy="1047750"/>
          </a:xfrm>
        </p:spPr>
        <p:txBody>
          <a:bodyPr anchor="b">
            <a:normAutofit/>
          </a:bodyPr>
          <a:lstStyle>
            <a:extLst/>
          </a:lstStyle>
          <a:p>
            <a:r>
              <a:rPr lang="en-US" sz="2900" b="1" dirty="0" smtClean="0"/>
              <a:t>ENSEÑAR LA CONDICIÓN HUMANA</a:t>
            </a:r>
          </a:p>
        </p:txBody>
      </p:sp>
      <p:sp>
        <p:nvSpPr>
          <p:cNvPr id="3" name="Rectangle 2"/>
          <p:cNvSpPr>
            <a:spLocks noGrp="1"/>
          </p:cNvSpPr>
          <p:nvPr>
            <p:ph type="body" sz="half" idx="2"/>
          </p:nvPr>
        </p:nvSpPr>
        <p:spPr>
          <a:xfrm>
            <a:off x="609600" y="1504950"/>
            <a:ext cx="1600200" cy="3067050"/>
          </a:xfrm>
        </p:spPr>
        <p:txBody>
          <a:bodyPr>
            <a:normAutofit/>
          </a:bodyPr>
          <a:lstStyle>
            <a:extLst/>
          </a:lstStyle>
          <a:p>
            <a:r>
              <a:rPr sz="2400" b="1" smtClean="0">
                <a:solidFill>
                  <a:schemeClr val="bg1"/>
                </a:solidFill>
                <a:latin typeface="Arial Narrow" charset="0"/>
              </a:rPr>
              <a:t>Somos individuos,especie y sociedad al mismo tiempo. </a:t>
            </a:r>
            <a:endParaRPr sz="2400" b="1">
              <a:solidFill>
                <a:schemeClr val="bg1"/>
              </a:solidFill>
              <a:latin typeface="Arial Narrow" charset="0"/>
            </a:endParaRPr>
          </a:p>
        </p:txBody>
      </p:sp>
      <p:sp>
        <p:nvSpPr>
          <p:cNvPr id="7" name="6 Marcador de número de diapositiva"/>
          <p:cNvSpPr>
            <a:spLocks noGrp="1"/>
          </p:cNvSpPr>
          <p:nvPr>
            <p:ph type="sldNum" sz="quarter" idx="12"/>
          </p:nvPr>
        </p:nvSpPr>
        <p:spPr/>
        <p:txBody>
          <a:bodyPr>
            <a:normAutofit lnSpcReduction="10000"/>
          </a:bodyPr>
          <a:lstStyle/>
          <a:p>
            <a:fld id="{A3F7CB7D-F184-43C7-B6FD-03D728E1BBFF}" type="slidenum">
              <a:rPr kumimoji="0" lang="es-ES" smtClean="0">
                <a:solidFill>
                  <a:srgbClr val="FFFFFF"/>
                </a:solidFill>
              </a:rPr>
              <a:pPr/>
              <a:t>5</a:t>
            </a:fld>
            <a:endParaRPr kumimoji="0" lang="es-ES">
              <a:solidFill>
                <a:srgbClr val="FFFFFF"/>
              </a:solidFill>
            </a:endParaRPr>
          </a:p>
        </p:txBody>
      </p:sp>
      <p:sp>
        <p:nvSpPr>
          <p:cNvPr id="6" name="5 Marcador de contenido"/>
          <p:cNvSpPr>
            <a:spLocks noGrp="1"/>
          </p:cNvSpPr>
          <p:nvPr>
            <p:ph sz="quarter" idx="13"/>
          </p:nvPr>
        </p:nvSpPr>
        <p:spPr>
          <a:xfrm>
            <a:off x="323528" y="1275606"/>
            <a:ext cx="7772400" cy="3707130"/>
          </a:xfrm>
        </p:spPr>
        <p:txBody>
          <a:bodyPr>
            <a:normAutofit/>
          </a:bodyPr>
          <a:lstStyle/>
          <a:p>
            <a:pPr marL="319088" indent="-319088">
              <a:buClr>
                <a:srgbClr val="CACACA"/>
              </a:buClr>
              <a:buNone/>
            </a:pPr>
            <a:r>
              <a:rPr lang="es-ES" sz="1600" dirty="0" smtClean="0">
                <a:latin typeface="Arial Narrow" charset="0"/>
              </a:rPr>
              <a:t>E</a:t>
            </a:r>
            <a:r>
              <a:rPr sz="1600" smtClean="0">
                <a:latin typeface="Arial Narrow" charset="0"/>
              </a:rPr>
              <a:t>n la escuela, la casa y la pareja</a:t>
            </a:r>
            <a:r>
              <a:rPr lang="es-ES" sz="1600" dirty="0" smtClean="0">
                <a:latin typeface="Arial Narrow" charset="0"/>
              </a:rPr>
              <a:t>…</a:t>
            </a:r>
            <a:endParaRPr sz="1600" smtClean="0">
              <a:latin typeface="Arial Narrow" charset="0"/>
            </a:endParaRPr>
          </a:p>
          <a:p>
            <a:pPr marL="319088" indent="-319088">
              <a:buClr>
                <a:srgbClr val="CACACA"/>
              </a:buClr>
              <a:buFont typeface="Wingdings" charset="2"/>
              <a:buChar char="§"/>
            </a:pPr>
            <a:r>
              <a:rPr sz="1600" smtClean="0">
                <a:latin typeface="Arial Narrow" charset="0"/>
              </a:rPr>
              <a:t>Nos olvidamos que cada individuo posee una identidad que debe ser respetada.</a:t>
            </a:r>
          </a:p>
          <a:p>
            <a:pPr marL="319088" indent="-319088">
              <a:buClr>
                <a:srgbClr val="CACACA"/>
              </a:buClr>
              <a:buFont typeface="Wingdings" charset="2"/>
              <a:buChar char="§"/>
            </a:pPr>
            <a:r>
              <a:rPr sz="1600" smtClean="0">
                <a:latin typeface="Arial Narrow" charset="0"/>
              </a:rPr>
              <a:t> Nuestra identidad individual, asociada a nuestra identidad como especie y la identidad social conforman un trinomio propio de la realidad humana. </a:t>
            </a:r>
          </a:p>
          <a:p>
            <a:pPr marL="319088" indent="-319088">
              <a:buClr>
                <a:srgbClr val="CACACA"/>
              </a:buClr>
              <a:buFont typeface="Wingdings" charset="2"/>
              <a:buChar char="§"/>
            </a:pPr>
            <a:r>
              <a:rPr sz="1600" smtClean="0">
                <a:latin typeface="Arial Narrow" charset="0"/>
              </a:rPr>
              <a:t>Existe una unidad humana y una diversidad humana al mismo tiempo. </a:t>
            </a:r>
          </a:p>
          <a:p>
            <a:pPr marL="319088" indent="-319088">
              <a:buClr>
                <a:srgbClr val="CACACA"/>
              </a:buClr>
              <a:buFont typeface="Wingdings" charset="2"/>
              <a:buChar char="§"/>
            </a:pPr>
            <a:r>
              <a:rPr sz="1600" smtClean="0">
                <a:latin typeface="Arial Narrow" charset="0"/>
              </a:rPr>
              <a:t> Por un lado la unidad de los rasgos biológicos del Homo Sapiens, y por el otro una diversidad psicológica, cultural, social. </a:t>
            </a:r>
          </a:p>
          <a:p>
            <a:pPr marL="319088" indent="-319088">
              <a:buClr>
                <a:srgbClr val="CACACA"/>
              </a:buClr>
              <a:buFont typeface="Wingdings" charset="2"/>
              <a:buChar char="§"/>
            </a:pPr>
            <a:r>
              <a:rPr sz="1600" smtClean="0">
                <a:latin typeface="Arial Narrow" charset="0"/>
              </a:rPr>
              <a:t>Comprender lo humano significa entender su unidad en la diversidad y su diversidad en la unidad.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sz="2900" b="1" dirty="0" smtClean="0"/>
              <a:t>PRIMERAS CONCLUSIONES</a:t>
            </a:r>
            <a:endParaRPr sz="2900" b="1" dirty="0"/>
          </a:p>
        </p:txBody>
      </p:sp>
      <p:sp>
        <p:nvSpPr>
          <p:cNvPr id="6" name="Rectangle 5"/>
          <p:cNvSpPr>
            <a:spLocks noGrp="1"/>
          </p:cNvSpPr>
          <p:nvPr>
            <p:ph sz="half" idx="1"/>
          </p:nvPr>
        </p:nvSpPr>
        <p:spPr>
          <a:xfrm>
            <a:off x="609600" y="1428751"/>
            <a:ext cx="4462466" cy="3352799"/>
          </a:xfrm>
        </p:spPr>
        <p:txBody>
          <a:bodyPr>
            <a:noAutofit/>
          </a:bodyPr>
          <a:lstStyle>
            <a:extLst/>
          </a:lstStyle>
          <a:p>
            <a:r>
              <a:rPr sz="1600" smtClean="0">
                <a:latin typeface="Arial" pitchFamily="34" charset="0"/>
                <a:cs typeface="Arial" pitchFamily="34" charset="0"/>
              </a:rPr>
              <a:t>Debemos entender que el destino de los seres humanos tiene la faceta del destino de la especie humana, del destino individual y el social entrelazados e inseparables y que tenemos un destino y una condición común como ciudadanos de la tierra. </a:t>
            </a:r>
          </a:p>
          <a:p>
            <a:r>
              <a:rPr sz="1600" smtClean="0">
                <a:latin typeface="Arial" pitchFamily="34" charset="0"/>
                <a:cs typeface="Arial" pitchFamily="34" charset="0"/>
              </a:rPr>
              <a:t>En este sentido una convivencia entre las personas para actuar éticamente, significa fortalecer en función del diálogo desde la razón, el juicio y el concepto, la forma como el hombre toma decisiones. </a:t>
            </a:r>
          </a:p>
          <a:p>
            <a:r>
              <a:rPr sz="1600" smtClean="0">
                <a:latin typeface="Arial" pitchFamily="34" charset="0"/>
                <a:cs typeface="Arial" pitchFamily="34" charset="0"/>
              </a:rPr>
              <a:t>Es la hora de construir un nuevo mundo</a:t>
            </a:r>
            <a:r>
              <a:rPr lang="es-ES" sz="1600" dirty="0" smtClean="0">
                <a:latin typeface="Arial" pitchFamily="34" charset="0"/>
                <a:cs typeface="Arial" pitchFamily="34" charset="0"/>
              </a:rPr>
              <a:t>…</a:t>
            </a:r>
            <a:endParaRPr sz="1600" smtClean="0">
              <a:latin typeface="Arial" pitchFamily="34" charset="0"/>
              <a:cs typeface="Arial" pitchFamily="34" charset="0"/>
            </a:endParaRPr>
          </a:p>
        </p:txBody>
      </p:sp>
      <p:sp>
        <p:nvSpPr>
          <p:cNvPr id="5" name="4 Marcador de número de diapositiva"/>
          <p:cNvSpPr>
            <a:spLocks noGrp="1"/>
          </p:cNvSpPr>
          <p:nvPr>
            <p:ph type="sldNum" sz="quarter" idx="12"/>
          </p:nvPr>
        </p:nvSpPr>
        <p:spPr/>
        <p:txBody>
          <a:bodyPr>
            <a:normAutofit/>
          </a:bodyPr>
          <a:lstStyle/>
          <a:p>
            <a:pPr algn="ctr"/>
            <a:fld id="{8F82E0A0-C266-4798-8C8F-B9F91E9DA37E}" type="slidenum">
              <a:rPr kumimoji="0" lang="es-ES" sz="1400" b="1" smtClean="0">
                <a:solidFill>
                  <a:srgbClr val="FFFFFF"/>
                </a:solidFill>
              </a:rPr>
              <a:pPr algn="ctr"/>
              <a:t>6</a:t>
            </a:fld>
            <a:endParaRPr kumimoji="0" lang="es-ES"/>
          </a:p>
        </p:txBody>
      </p:sp>
      <p:sp>
        <p:nvSpPr>
          <p:cNvPr id="8" name="Rectangle 7"/>
          <p:cNvSpPr/>
          <p:nvPr/>
        </p:nvSpPr>
        <p:spPr>
          <a:xfrm>
            <a:off x="5220072" y="1131590"/>
            <a:ext cx="2943220" cy="3337837"/>
          </a:xfrm>
          <a:prstGeom prst="rect">
            <a:avLst/>
          </a:prstGeom>
        </p:spPr>
        <p:style>
          <a:lnRef idx="3">
            <a:schemeClr val="lt1"/>
          </a:lnRef>
          <a:fillRef idx="1">
            <a:schemeClr val="accent2"/>
          </a:fillRef>
          <a:effectRef idx="1">
            <a:schemeClr val="accent2"/>
          </a:effectRef>
          <a:fontRef idx="minor">
            <a:schemeClr val="lt1"/>
          </a:fontRef>
        </p:style>
        <p:txBody>
          <a:bodyPr wrap="square" lIns="182880" tIns="182880" rIns="182880" bIns="91440" rtlCol="0" anchor="ctr">
            <a:spAutoFit/>
          </a:bodyPr>
          <a:lstStyle>
            <a:extLst/>
          </a:lstStyle>
          <a:p>
            <a:pPr>
              <a:lnSpc>
                <a:spcPct val="85000"/>
              </a:lnSpc>
            </a:pPr>
            <a:r>
              <a:rPr b="1" smtClean="0">
                <a:latin typeface="Arial Narrow" pitchFamily="34" charset="0"/>
              </a:rPr>
              <a:t>Se han conocido la ola agrícola, la industrial, la tecnológica, la del conocimiento y ahora se asoma la ola ética... </a:t>
            </a:r>
          </a:p>
          <a:p>
            <a:pPr>
              <a:lnSpc>
                <a:spcPct val="85000"/>
              </a:lnSpc>
            </a:pPr>
            <a:r>
              <a:rPr b="1" smtClean="0">
                <a:latin typeface="Arial Narrow" pitchFamily="34" charset="0"/>
              </a:rPr>
              <a:t>la ética surge así como el eje de conductas individuales necesarias para que las organizaciones, los países, las subregiones y el mundo asuman el compromiso de sobrevivir, de convivir y de vivir”. </a:t>
            </a:r>
            <a:endParaRPr lang="es-ES"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arcador de texto"/>
          <p:cNvSpPr>
            <a:spLocks noGrp="1"/>
          </p:cNvSpPr>
          <p:nvPr>
            <p:ph type="body" sz="half" idx="2"/>
          </p:nvPr>
        </p:nvSpPr>
        <p:spPr>
          <a:xfrm>
            <a:off x="1043608" y="4011910"/>
            <a:ext cx="7315200" cy="885842"/>
          </a:xfrm>
        </p:spPr>
        <p:txBody>
          <a:bodyPr>
            <a:noAutofit/>
          </a:bodyPr>
          <a:lstStyle/>
          <a:p>
            <a:r>
              <a:rPr sz="1400" dirty="0" smtClean="0">
                <a:latin typeface="Arial Narrow" pitchFamily="34" charset="0"/>
              </a:rPr>
              <a:t>El </a:t>
            </a:r>
            <a:r>
              <a:rPr sz="1400" dirty="0" err="1" smtClean="0">
                <a:latin typeface="Arial Narrow" pitchFamily="34" charset="0"/>
              </a:rPr>
              <a:t>individuo</a:t>
            </a:r>
            <a:r>
              <a:rPr sz="1400" dirty="0" smtClean="0">
                <a:latin typeface="Arial Narrow" pitchFamily="34" charset="0"/>
              </a:rPr>
              <a:t> no </a:t>
            </a:r>
            <a:r>
              <a:rPr sz="1400" dirty="0" err="1" smtClean="0">
                <a:latin typeface="Arial Narrow" pitchFamily="34" charset="0"/>
              </a:rPr>
              <a:t>es</a:t>
            </a:r>
            <a:r>
              <a:rPr sz="1400" dirty="0" smtClean="0">
                <a:latin typeface="Arial Narrow" pitchFamily="34" charset="0"/>
              </a:rPr>
              <a:t> un </a:t>
            </a:r>
            <a:r>
              <a:rPr sz="1400" dirty="0" err="1" smtClean="0">
                <a:latin typeface="Arial Narrow" pitchFamily="34" charset="0"/>
              </a:rPr>
              <a:t>mero</a:t>
            </a:r>
            <a:r>
              <a:rPr sz="1400" dirty="0" smtClean="0">
                <a:latin typeface="Arial Narrow" pitchFamily="34" charset="0"/>
              </a:rPr>
              <a:t> </a:t>
            </a:r>
            <a:r>
              <a:rPr sz="1400" dirty="0" err="1" smtClean="0">
                <a:latin typeface="Arial Narrow" pitchFamily="34" charset="0"/>
              </a:rPr>
              <a:t>producto</a:t>
            </a:r>
            <a:r>
              <a:rPr sz="1400" dirty="0" smtClean="0">
                <a:latin typeface="Arial Narrow" pitchFamily="34" charset="0"/>
              </a:rPr>
              <a:t> del </a:t>
            </a:r>
            <a:r>
              <a:rPr sz="1400" dirty="0" err="1" smtClean="0">
                <a:latin typeface="Arial Narrow" pitchFamily="34" charset="0"/>
              </a:rPr>
              <a:t>ambiente</a:t>
            </a:r>
            <a:r>
              <a:rPr sz="1400" dirty="0" smtClean="0">
                <a:latin typeface="Arial Narrow" pitchFamily="34" charset="0"/>
              </a:rPr>
              <a:t> </a:t>
            </a:r>
            <a:r>
              <a:rPr sz="1400" dirty="0" err="1" smtClean="0">
                <a:latin typeface="Arial Narrow" pitchFamily="34" charset="0"/>
              </a:rPr>
              <a:t>ni</a:t>
            </a:r>
            <a:r>
              <a:rPr sz="1400" dirty="0" smtClean="0">
                <a:latin typeface="Arial Narrow" pitchFamily="34" charset="0"/>
              </a:rPr>
              <a:t> un simple </a:t>
            </a:r>
            <a:r>
              <a:rPr sz="1400" dirty="0" err="1" smtClean="0">
                <a:latin typeface="Arial Narrow" pitchFamily="34" charset="0"/>
              </a:rPr>
              <a:t>resultado</a:t>
            </a:r>
            <a:r>
              <a:rPr sz="1400" dirty="0" smtClean="0">
                <a:latin typeface="Arial Narrow" pitchFamily="34" charset="0"/>
              </a:rPr>
              <a:t> de </a:t>
            </a:r>
            <a:r>
              <a:rPr sz="1400" dirty="0" err="1" smtClean="0">
                <a:latin typeface="Arial Narrow" pitchFamily="34" charset="0"/>
              </a:rPr>
              <a:t>sus</a:t>
            </a:r>
            <a:r>
              <a:rPr sz="1400" dirty="0" smtClean="0">
                <a:latin typeface="Arial Narrow" pitchFamily="34" charset="0"/>
              </a:rPr>
              <a:t> </a:t>
            </a:r>
            <a:r>
              <a:rPr sz="1400" dirty="0" err="1" smtClean="0">
                <a:latin typeface="Arial Narrow" pitchFamily="34" charset="0"/>
              </a:rPr>
              <a:t>disposiciones</a:t>
            </a:r>
            <a:r>
              <a:rPr sz="1400" dirty="0" smtClean="0">
                <a:latin typeface="Arial Narrow" pitchFamily="34" charset="0"/>
              </a:rPr>
              <a:t> </a:t>
            </a:r>
            <a:r>
              <a:rPr sz="1400" dirty="0" err="1" smtClean="0">
                <a:latin typeface="Arial Narrow" pitchFamily="34" charset="0"/>
              </a:rPr>
              <a:t>internas</a:t>
            </a:r>
            <a:r>
              <a:rPr sz="1400" dirty="0" smtClean="0">
                <a:latin typeface="Arial Narrow" pitchFamily="34" charset="0"/>
              </a:rPr>
              <a:t>, </a:t>
            </a:r>
            <a:r>
              <a:rPr sz="1400" dirty="0" err="1" smtClean="0">
                <a:latin typeface="Arial Narrow" pitchFamily="34" charset="0"/>
              </a:rPr>
              <a:t>sino</a:t>
            </a:r>
            <a:r>
              <a:rPr sz="1400" dirty="0" smtClean="0">
                <a:latin typeface="Arial Narrow" pitchFamily="34" charset="0"/>
              </a:rPr>
              <a:t> </a:t>
            </a:r>
            <a:r>
              <a:rPr sz="1400" dirty="0" err="1" smtClean="0">
                <a:latin typeface="Arial Narrow" pitchFamily="34" charset="0"/>
              </a:rPr>
              <a:t>una</a:t>
            </a:r>
            <a:r>
              <a:rPr sz="1400" dirty="0" smtClean="0">
                <a:latin typeface="Arial Narrow" pitchFamily="34" charset="0"/>
              </a:rPr>
              <a:t> </a:t>
            </a:r>
            <a:r>
              <a:rPr sz="1400" dirty="0" err="1" smtClean="0">
                <a:latin typeface="Arial Narrow" pitchFamily="34" charset="0"/>
              </a:rPr>
              <a:t>construcción</a:t>
            </a:r>
            <a:r>
              <a:rPr sz="1400" dirty="0" smtClean="0">
                <a:latin typeface="Arial Narrow" pitchFamily="34" charset="0"/>
              </a:rPr>
              <a:t> </a:t>
            </a:r>
            <a:r>
              <a:rPr sz="1400" dirty="0" err="1" smtClean="0">
                <a:latin typeface="Arial Narrow" pitchFamily="34" charset="0"/>
              </a:rPr>
              <a:t>propia</a:t>
            </a:r>
            <a:r>
              <a:rPr sz="1400" dirty="0" smtClean="0">
                <a:latin typeface="Arial Narrow" pitchFamily="34" charset="0"/>
              </a:rPr>
              <a:t> </a:t>
            </a:r>
            <a:r>
              <a:rPr sz="1400" dirty="0" err="1" smtClean="0">
                <a:latin typeface="Arial Narrow" pitchFamily="34" charset="0"/>
              </a:rPr>
              <a:t>que</a:t>
            </a:r>
            <a:r>
              <a:rPr sz="1400" dirty="0" smtClean="0">
                <a:latin typeface="Arial Narrow" pitchFamily="34" charset="0"/>
              </a:rPr>
              <a:t> se </a:t>
            </a:r>
            <a:r>
              <a:rPr sz="1400" dirty="0" err="1" smtClean="0">
                <a:latin typeface="Arial Narrow" pitchFamily="34" charset="0"/>
              </a:rPr>
              <a:t>va</a:t>
            </a:r>
            <a:r>
              <a:rPr sz="1400" dirty="0" smtClean="0">
                <a:latin typeface="Arial Narrow" pitchFamily="34" charset="0"/>
              </a:rPr>
              <a:t> </a:t>
            </a:r>
            <a:r>
              <a:rPr sz="1400" dirty="0" err="1" smtClean="0">
                <a:latin typeface="Arial Narrow" pitchFamily="34" charset="0"/>
              </a:rPr>
              <a:t>produciendo</a:t>
            </a:r>
            <a:r>
              <a:rPr sz="1400" dirty="0" smtClean="0">
                <a:latin typeface="Arial Narrow" pitchFamily="34" charset="0"/>
              </a:rPr>
              <a:t> </a:t>
            </a:r>
            <a:r>
              <a:rPr sz="1400" dirty="0" err="1" smtClean="0">
                <a:latin typeface="Arial Narrow" pitchFamily="34" charset="0"/>
              </a:rPr>
              <a:t>día</a:t>
            </a:r>
            <a:r>
              <a:rPr sz="1400" dirty="0" smtClean="0">
                <a:latin typeface="Arial Narrow" pitchFamily="34" charset="0"/>
              </a:rPr>
              <a:t> a </a:t>
            </a:r>
            <a:r>
              <a:rPr sz="1400" dirty="0" err="1" smtClean="0">
                <a:latin typeface="Arial Narrow" pitchFamily="34" charset="0"/>
              </a:rPr>
              <a:t>día</a:t>
            </a:r>
            <a:r>
              <a:rPr sz="1400" dirty="0" smtClean="0">
                <a:latin typeface="Arial Narrow" pitchFamily="34" charset="0"/>
              </a:rPr>
              <a:t> </a:t>
            </a:r>
            <a:r>
              <a:rPr sz="1400" dirty="0" err="1" smtClean="0">
                <a:latin typeface="Arial Narrow" pitchFamily="34" charset="0"/>
              </a:rPr>
              <a:t>como</a:t>
            </a:r>
            <a:r>
              <a:rPr sz="1400" dirty="0" smtClean="0">
                <a:latin typeface="Arial Narrow" pitchFamily="34" charset="0"/>
              </a:rPr>
              <a:t> </a:t>
            </a:r>
            <a:r>
              <a:rPr sz="1400" dirty="0" err="1" smtClean="0">
                <a:latin typeface="Arial Narrow" pitchFamily="34" charset="0"/>
              </a:rPr>
              <a:t>resultado</a:t>
            </a:r>
            <a:r>
              <a:rPr sz="1400" dirty="0" smtClean="0">
                <a:latin typeface="Arial Narrow" pitchFamily="34" charset="0"/>
              </a:rPr>
              <a:t> de la </a:t>
            </a:r>
            <a:r>
              <a:rPr sz="1400" dirty="0" err="1" smtClean="0">
                <a:latin typeface="Arial Narrow" pitchFamily="34" charset="0"/>
              </a:rPr>
              <a:t>interacción</a:t>
            </a:r>
            <a:r>
              <a:rPr sz="1400" dirty="0" smtClean="0">
                <a:latin typeface="Arial Narrow" pitchFamily="34" charset="0"/>
              </a:rPr>
              <a:t> entre </a:t>
            </a:r>
            <a:r>
              <a:rPr sz="1400" dirty="0" err="1" smtClean="0">
                <a:latin typeface="Arial Narrow" pitchFamily="34" charset="0"/>
              </a:rPr>
              <a:t>esos</a:t>
            </a:r>
            <a:r>
              <a:rPr sz="1400" dirty="0" smtClean="0">
                <a:latin typeface="Arial Narrow" pitchFamily="34" charset="0"/>
              </a:rPr>
              <a:t> dos </a:t>
            </a:r>
            <a:r>
              <a:rPr sz="1400" dirty="0" err="1" smtClean="0">
                <a:latin typeface="Arial Narrow" pitchFamily="34" charset="0"/>
              </a:rPr>
              <a:t>factores</a:t>
            </a:r>
            <a:r>
              <a:rPr sz="1400" dirty="0" smtClean="0">
                <a:latin typeface="Arial Narrow" pitchFamily="34" charset="0"/>
              </a:rPr>
              <a:t>. El </a:t>
            </a:r>
            <a:r>
              <a:rPr sz="1400" dirty="0" err="1" smtClean="0">
                <a:latin typeface="Arial Narrow" pitchFamily="34" charset="0"/>
              </a:rPr>
              <a:t>conocimiento</a:t>
            </a:r>
            <a:r>
              <a:rPr sz="1400" dirty="0" smtClean="0">
                <a:latin typeface="Arial Narrow" pitchFamily="34" charset="0"/>
              </a:rPr>
              <a:t> no </a:t>
            </a:r>
            <a:r>
              <a:rPr sz="1400" dirty="0" err="1" smtClean="0">
                <a:latin typeface="Arial Narrow" pitchFamily="34" charset="0"/>
              </a:rPr>
              <a:t>es</a:t>
            </a:r>
            <a:r>
              <a:rPr sz="1400" dirty="0" smtClean="0">
                <a:latin typeface="Arial Narrow" pitchFamily="34" charset="0"/>
              </a:rPr>
              <a:t> </a:t>
            </a:r>
            <a:r>
              <a:rPr sz="1400" dirty="0" err="1" smtClean="0">
                <a:latin typeface="Arial Narrow" pitchFamily="34" charset="0"/>
              </a:rPr>
              <a:t>una</a:t>
            </a:r>
            <a:r>
              <a:rPr sz="1400" dirty="0" smtClean="0">
                <a:latin typeface="Arial Narrow" pitchFamily="34" charset="0"/>
              </a:rPr>
              <a:t> </a:t>
            </a:r>
            <a:r>
              <a:rPr sz="1400" dirty="0" err="1" smtClean="0">
                <a:latin typeface="Arial Narrow" pitchFamily="34" charset="0"/>
              </a:rPr>
              <a:t>copia</a:t>
            </a:r>
            <a:r>
              <a:rPr sz="1400" dirty="0" smtClean="0">
                <a:latin typeface="Arial Narrow" pitchFamily="34" charset="0"/>
              </a:rPr>
              <a:t> de la </a:t>
            </a:r>
            <a:r>
              <a:rPr sz="1400" dirty="0" err="1" smtClean="0">
                <a:latin typeface="Arial Narrow" pitchFamily="34" charset="0"/>
              </a:rPr>
              <a:t>realidad</a:t>
            </a:r>
            <a:r>
              <a:rPr sz="1400" dirty="0" smtClean="0">
                <a:latin typeface="Arial Narrow" pitchFamily="34" charset="0"/>
              </a:rPr>
              <a:t>, </a:t>
            </a:r>
            <a:r>
              <a:rPr sz="1400" dirty="0" err="1" smtClean="0">
                <a:latin typeface="Arial Narrow" pitchFamily="34" charset="0"/>
              </a:rPr>
              <a:t>sino</a:t>
            </a:r>
            <a:r>
              <a:rPr sz="1400" dirty="0" smtClean="0">
                <a:latin typeface="Arial Narrow" pitchFamily="34" charset="0"/>
              </a:rPr>
              <a:t> </a:t>
            </a:r>
            <a:r>
              <a:rPr sz="1400" dirty="0" err="1" smtClean="0">
                <a:latin typeface="Arial Narrow" pitchFamily="34" charset="0"/>
              </a:rPr>
              <a:t>una</a:t>
            </a:r>
            <a:r>
              <a:rPr sz="1400" dirty="0" smtClean="0">
                <a:latin typeface="Arial Narrow" pitchFamily="34" charset="0"/>
              </a:rPr>
              <a:t> </a:t>
            </a:r>
            <a:r>
              <a:rPr sz="1400" dirty="0" err="1" smtClean="0">
                <a:latin typeface="Arial Narrow" pitchFamily="34" charset="0"/>
              </a:rPr>
              <a:t>construcción</a:t>
            </a:r>
            <a:r>
              <a:rPr sz="1400" dirty="0" smtClean="0">
                <a:latin typeface="Arial Narrow" pitchFamily="34" charset="0"/>
              </a:rPr>
              <a:t> del </a:t>
            </a:r>
            <a:r>
              <a:rPr sz="1400" dirty="0" err="1" smtClean="0">
                <a:latin typeface="Arial Narrow" pitchFamily="34" charset="0"/>
              </a:rPr>
              <a:t>ser</a:t>
            </a:r>
            <a:r>
              <a:rPr sz="1400" dirty="0" smtClean="0">
                <a:latin typeface="Arial Narrow" pitchFamily="34" charset="0"/>
              </a:rPr>
              <a:t> </a:t>
            </a:r>
            <a:r>
              <a:rPr sz="1400" dirty="0" err="1" smtClean="0">
                <a:latin typeface="Arial Narrow" pitchFamily="34" charset="0"/>
              </a:rPr>
              <a:t>humano</a:t>
            </a:r>
            <a:r>
              <a:rPr sz="1400" dirty="0" smtClean="0">
                <a:latin typeface="Arial Narrow" pitchFamily="34" charset="0"/>
              </a:rPr>
              <a:t>, </a:t>
            </a:r>
            <a:r>
              <a:rPr sz="1400" dirty="0" err="1" smtClean="0">
                <a:latin typeface="Arial Narrow" pitchFamily="34" charset="0"/>
              </a:rPr>
              <a:t>que</a:t>
            </a:r>
            <a:r>
              <a:rPr sz="1400" dirty="0" smtClean="0">
                <a:latin typeface="Arial Narrow" pitchFamily="34" charset="0"/>
              </a:rPr>
              <a:t> se </a:t>
            </a:r>
            <a:r>
              <a:rPr sz="1400" dirty="0" err="1" smtClean="0">
                <a:latin typeface="Arial Narrow" pitchFamily="34" charset="0"/>
              </a:rPr>
              <a:t>realiza</a:t>
            </a:r>
            <a:r>
              <a:rPr sz="1400" dirty="0" smtClean="0">
                <a:latin typeface="Arial Narrow" pitchFamily="34" charset="0"/>
              </a:rPr>
              <a:t> con los </a:t>
            </a:r>
            <a:r>
              <a:rPr sz="1400" dirty="0" err="1" smtClean="0">
                <a:latin typeface="Arial Narrow" pitchFamily="34" charset="0"/>
              </a:rPr>
              <a:t>esquemas</a:t>
            </a:r>
            <a:r>
              <a:rPr sz="1400" dirty="0" smtClean="0">
                <a:latin typeface="Arial Narrow" pitchFamily="34" charset="0"/>
              </a:rPr>
              <a:t> </a:t>
            </a:r>
            <a:r>
              <a:rPr sz="1400" dirty="0" err="1" smtClean="0">
                <a:latin typeface="Arial Narrow" pitchFamily="34" charset="0"/>
              </a:rPr>
              <a:t>que</a:t>
            </a:r>
            <a:r>
              <a:rPr sz="1400" dirty="0" smtClean="0">
                <a:latin typeface="Arial Narrow" pitchFamily="34" charset="0"/>
              </a:rPr>
              <a:t> </a:t>
            </a:r>
            <a:r>
              <a:rPr sz="1400" dirty="0" err="1" smtClean="0">
                <a:latin typeface="Arial Narrow" pitchFamily="34" charset="0"/>
              </a:rPr>
              <a:t>ya</a:t>
            </a:r>
            <a:r>
              <a:rPr sz="1400" dirty="0" smtClean="0">
                <a:latin typeface="Arial Narrow" pitchFamily="34" charset="0"/>
              </a:rPr>
              <a:t> </a:t>
            </a:r>
            <a:r>
              <a:rPr sz="1400" dirty="0" err="1" smtClean="0">
                <a:latin typeface="Arial Narrow" pitchFamily="34" charset="0"/>
              </a:rPr>
              <a:t>posee</a:t>
            </a:r>
            <a:r>
              <a:rPr sz="1400" dirty="0" smtClean="0">
                <a:latin typeface="Arial Narrow" pitchFamily="34" charset="0"/>
              </a:rPr>
              <a:t>, con lo </a:t>
            </a:r>
            <a:r>
              <a:rPr sz="1400" dirty="0" err="1" smtClean="0">
                <a:latin typeface="Arial Narrow" pitchFamily="34" charset="0"/>
              </a:rPr>
              <a:t>que</a:t>
            </a:r>
            <a:r>
              <a:rPr sz="1400" dirty="0" smtClean="0">
                <a:latin typeface="Arial Narrow" pitchFamily="34" charset="0"/>
              </a:rPr>
              <a:t> </a:t>
            </a:r>
            <a:r>
              <a:rPr sz="1400" dirty="0" err="1" smtClean="0">
                <a:latin typeface="Arial Narrow" pitchFamily="34" charset="0"/>
              </a:rPr>
              <a:t>ya</a:t>
            </a:r>
            <a:r>
              <a:rPr sz="1400" dirty="0" smtClean="0">
                <a:latin typeface="Arial Narrow" pitchFamily="34" charset="0"/>
              </a:rPr>
              <a:t> </a:t>
            </a:r>
            <a:r>
              <a:rPr sz="1400" dirty="0" err="1" smtClean="0">
                <a:latin typeface="Arial Narrow" pitchFamily="34" charset="0"/>
              </a:rPr>
              <a:t>construyó</a:t>
            </a:r>
            <a:r>
              <a:rPr sz="1400" dirty="0" smtClean="0">
                <a:latin typeface="Arial Narrow" pitchFamily="34" charset="0"/>
              </a:rPr>
              <a:t> en </a:t>
            </a:r>
            <a:r>
              <a:rPr sz="1400" dirty="0" err="1" smtClean="0">
                <a:latin typeface="Arial Narrow" pitchFamily="34" charset="0"/>
              </a:rPr>
              <a:t>su</a:t>
            </a:r>
            <a:r>
              <a:rPr sz="1400" dirty="0" smtClean="0">
                <a:latin typeface="Arial Narrow" pitchFamily="34" charset="0"/>
              </a:rPr>
              <a:t> </a:t>
            </a:r>
            <a:r>
              <a:rPr sz="1400" dirty="0" err="1" smtClean="0">
                <a:latin typeface="Arial Narrow" pitchFamily="34" charset="0"/>
              </a:rPr>
              <a:t>relación</a:t>
            </a:r>
            <a:r>
              <a:rPr sz="1400" dirty="0" smtClean="0">
                <a:latin typeface="Arial Narrow" pitchFamily="34" charset="0"/>
              </a:rPr>
              <a:t> con el </a:t>
            </a:r>
            <a:r>
              <a:rPr sz="1400" dirty="0" err="1" smtClean="0">
                <a:latin typeface="Arial Narrow" pitchFamily="34" charset="0"/>
              </a:rPr>
              <a:t>medio</a:t>
            </a:r>
            <a:r>
              <a:rPr sz="1400" dirty="0" smtClean="0">
                <a:latin typeface="Arial Narrow" pitchFamily="34" charset="0"/>
              </a:rPr>
              <a:t> </a:t>
            </a:r>
            <a:r>
              <a:rPr sz="1400" dirty="0" err="1" smtClean="0">
                <a:latin typeface="Arial Narrow" pitchFamily="34" charset="0"/>
              </a:rPr>
              <a:t>que</a:t>
            </a:r>
            <a:r>
              <a:rPr sz="1400" dirty="0" smtClean="0">
                <a:latin typeface="Arial Narrow" pitchFamily="34" charset="0"/>
              </a:rPr>
              <a:t> la </a:t>
            </a:r>
            <a:r>
              <a:rPr sz="1400" dirty="0" err="1" smtClean="0">
                <a:latin typeface="Arial Narrow" pitchFamily="34" charset="0"/>
              </a:rPr>
              <a:t>rodea</a:t>
            </a:r>
            <a:r>
              <a:rPr sz="1400" dirty="0" smtClean="0">
                <a:latin typeface="Arial Narrow" pitchFamily="34" charset="0"/>
              </a:rPr>
              <a:t>.</a:t>
            </a:r>
            <a:endParaRPr sz="1400" dirty="0">
              <a:latin typeface="Arial Narrow" pitchFamily="34" charset="0"/>
            </a:endParaRPr>
          </a:p>
        </p:txBody>
      </p:sp>
      <p:sp>
        <p:nvSpPr>
          <p:cNvPr id="5" name="4 Marcador de número de diapositiva"/>
          <p:cNvSpPr>
            <a:spLocks noGrp="1"/>
          </p:cNvSpPr>
          <p:nvPr>
            <p:ph type="sldNum" sz="quarter" idx="11"/>
          </p:nvPr>
        </p:nvSpPr>
        <p:spPr/>
        <p:txBody>
          <a:bodyPr>
            <a:normAutofit/>
          </a:bodyPr>
          <a:lstStyle/>
          <a:p>
            <a:pPr algn="ctr"/>
            <a:fld id="{8F82E0A0-C266-4798-8C8F-B9F91E9DA37E}" type="slidenum">
              <a:rPr kumimoji="0" lang="es-ES" sz="1400" b="1" smtClean="0">
                <a:solidFill>
                  <a:srgbClr val="FFFFFF"/>
                </a:solidFill>
              </a:rPr>
              <a:pPr algn="ctr"/>
              <a:t>7</a:t>
            </a:fld>
            <a:endParaRPr kumimoji="0" lang="es-ES"/>
          </a:p>
        </p:txBody>
      </p:sp>
      <p:sp>
        <p:nvSpPr>
          <p:cNvPr id="10" name="9 Título"/>
          <p:cNvSpPr>
            <a:spLocks noGrp="1"/>
          </p:cNvSpPr>
          <p:nvPr>
            <p:ph type="title"/>
          </p:nvPr>
        </p:nvSpPr>
        <p:spPr>
          <a:xfrm rot="16200000">
            <a:off x="-1984036" y="2359034"/>
            <a:ext cx="4917082" cy="445970"/>
          </a:xfrm>
        </p:spPr>
        <p:txBody>
          <a:bodyPr vert="horz" anchor="ctr">
            <a:normAutofit fontScale="90000"/>
          </a:bodyPr>
          <a:lstStyle/>
          <a:p>
            <a:r>
              <a:rPr sz="2500" dirty="0" smtClean="0">
                <a:latin typeface="Arial Rounded MT Bold" pitchFamily="34" charset="0"/>
              </a:rPr>
              <a:t>¿QUÉ ES EL CONSTRUCTIVISMO?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719" y="0"/>
            <a:ext cx="4752528" cy="401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Rectángulo"/>
          <p:cNvSpPr/>
          <p:nvPr/>
        </p:nvSpPr>
        <p:spPr>
          <a:xfrm>
            <a:off x="0" y="0"/>
            <a:ext cx="9144000" cy="5143500"/>
          </a:xfrm>
          <a:prstGeom prst="rect">
            <a:avLst/>
          </a:prstGeom>
          <a:gradFill>
            <a:gsLst>
              <a:gs pos="0">
                <a:schemeClr val="bg1">
                  <a:lumMod val="50000"/>
                </a:schemeClr>
              </a:gs>
              <a:gs pos="35000">
                <a:schemeClr val="bg1">
                  <a:shade val="60000"/>
                  <a:satMod val="150000"/>
                </a:schemeClr>
              </a:gs>
              <a:gs pos="100000">
                <a:schemeClr val="bg1">
                  <a:tint val="97000"/>
                  <a:satMod val="200000"/>
                </a:schemeClr>
              </a:gs>
            </a:gsLst>
            <a:lin ang="16200000" scaled="1"/>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2" name="1 Marcador de número de diapositiva"/>
          <p:cNvSpPr>
            <a:spLocks noGrp="1"/>
          </p:cNvSpPr>
          <p:nvPr>
            <p:ph type="sldNum" sz="quarter" idx="12"/>
          </p:nvPr>
        </p:nvSpPr>
        <p:spPr/>
        <p:txBody>
          <a:bodyPr>
            <a:normAutofit lnSpcReduction="10000"/>
          </a:bodyPr>
          <a:lstStyle/>
          <a:p>
            <a:fld id="{A3F7CB7D-F184-43C7-B6FD-03D728E1BBFF}" type="slidenum">
              <a:rPr kumimoji="0" lang="es-ES" smtClean="0">
                <a:solidFill>
                  <a:schemeClr val="tx2"/>
                </a:solidFill>
              </a:rPr>
              <a:pPr/>
              <a:t>8</a:t>
            </a:fld>
            <a:endParaRPr kumimoji="0" lang="es-ES">
              <a:solidFill>
                <a:schemeClr val="tx2"/>
              </a:solidFill>
            </a:endParaRPr>
          </a:p>
        </p:txBody>
      </p:sp>
      <p:sp>
        <p:nvSpPr>
          <p:cNvPr id="20" name="19 Forma libre"/>
          <p:cNvSpPr/>
          <p:nvPr/>
        </p:nvSpPr>
        <p:spPr>
          <a:xfrm>
            <a:off x="500034" y="500048"/>
            <a:ext cx="1928826" cy="830997"/>
          </a:xfrm>
          <a:custGeom>
            <a:avLst/>
            <a:gdLst>
              <a:gd name="connsiteX0" fmla="*/ 0 w 1928826"/>
              <a:gd name="connsiteY0" fmla="*/ 0 h 830997"/>
              <a:gd name="connsiteX1" fmla="*/ 1928826 w 1928826"/>
              <a:gd name="connsiteY1" fmla="*/ 0 h 830997"/>
              <a:gd name="connsiteX2" fmla="*/ 1928826 w 1928826"/>
              <a:gd name="connsiteY2" fmla="*/ 830997 h 830997"/>
              <a:gd name="connsiteX3" fmla="*/ 0 w 1928826"/>
              <a:gd name="connsiteY3" fmla="*/ 830997 h 830997"/>
              <a:gd name="connsiteX4" fmla="*/ 0 w 1928826"/>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826" h="830997">
                <a:moveTo>
                  <a:pt x="0" y="0"/>
                </a:moveTo>
                <a:lnTo>
                  <a:pt x="1928826" y="0"/>
                </a:lnTo>
                <a:lnTo>
                  <a:pt x="1928826" y="830997"/>
                </a:lnTo>
                <a:lnTo>
                  <a:pt x="0" y="830997"/>
                </a:lnTo>
                <a:lnTo>
                  <a:pt x="0" y="0"/>
                </a:lnTo>
                <a:close/>
              </a:path>
            </a:pathLst>
          </a:custGeom>
        </p:spPr>
        <p:style>
          <a:lnRef idx="2">
            <a:schemeClr val="accent2"/>
          </a:lnRef>
          <a:fillRef idx="1">
            <a:schemeClr val="lt1"/>
          </a:fillRef>
          <a:effectRef idx="0">
            <a:schemeClr val="accent2"/>
          </a:effectRef>
          <a:fontRef idx="minor">
            <a:schemeClr val="dk1"/>
          </a:fontRef>
        </p:style>
        <p:txBody>
          <a:bodyPr wrap="square">
            <a:spAutoFit/>
          </a:bodyPr>
          <a:lstStyle/>
          <a:p>
            <a:pPr lvl="0" algn="r"/>
            <a:r>
              <a:rPr lang="es-ES_tradnl" sz="1200" dirty="0" smtClean="0">
                <a:latin typeface="Arial Narrow" pitchFamily="34" charset="0"/>
              </a:rPr>
              <a:t>El aprendizaje no es un proceso pasivo y receptivo sino un proceso activo de elaboración de significados</a:t>
            </a:r>
            <a:endParaRPr sz="1200" dirty="0">
              <a:latin typeface="Arial Narrow" pitchFamily="34" charset="0"/>
            </a:endParaRPr>
          </a:p>
        </p:txBody>
      </p:sp>
      <p:sp>
        <p:nvSpPr>
          <p:cNvPr id="21" name="20 Rectángulo"/>
          <p:cNvSpPr/>
          <p:nvPr/>
        </p:nvSpPr>
        <p:spPr>
          <a:xfrm>
            <a:off x="6286512" y="1785932"/>
            <a:ext cx="2214578"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_tradnl" sz="1200" dirty="0" smtClean="0">
                <a:latin typeface="Arial Narrow" pitchFamily="34" charset="0"/>
              </a:rPr>
              <a:t>El estudiante aprende mejor cuando puede internalizar lo que esta aprendiendo, representarlo a través de símbolos generados por ellos, metáforas, gráficos y modelos</a:t>
            </a:r>
            <a:endParaRPr sz="1200" dirty="0">
              <a:latin typeface="Arial Narrow" pitchFamily="34" charset="0"/>
            </a:endParaRPr>
          </a:p>
        </p:txBody>
      </p:sp>
      <p:sp>
        <p:nvSpPr>
          <p:cNvPr id="22" name="21 Rectángulo"/>
          <p:cNvSpPr/>
          <p:nvPr/>
        </p:nvSpPr>
        <p:spPr>
          <a:xfrm>
            <a:off x="5929322" y="571486"/>
            <a:ext cx="292895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_tradnl" sz="1200" dirty="0" smtClean="0">
                <a:latin typeface="Arial Narrow" pitchFamily="34" charset="0"/>
              </a:rPr>
              <a:t>El mejor aprendizaje es el que se desarrolla en la interacción con otras personas, al compartir percepciones, intercambiar información y solucionar problemas colectivamente. </a:t>
            </a:r>
            <a:endParaRPr sz="1200" dirty="0">
              <a:latin typeface="Arial Narrow" pitchFamily="34" charset="0"/>
            </a:endParaRPr>
          </a:p>
        </p:txBody>
      </p:sp>
      <p:sp>
        <p:nvSpPr>
          <p:cNvPr id="23" name="22 Rectángulo"/>
          <p:cNvSpPr/>
          <p:nvPr/>
        </p:nvSpPr>
        <p:spPr>
          <a:xfrm>
            <a:off x="285720" y="3714758"/>
            <a:ext cx="2286016" cy="83099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lvl="0" algn="r"/>
            <a:r>
              <a:rPr lang="es-ES_tradnl" sz="1200" dirty="0" smtClean="0">
                <a:latin typeface="Arial Narrow" pitchFamily="34" charset="0"/>
              </a:rPr>
              <a:t>El mejor aprendizaje comprende conocimientos transformados que se reflejan durante todo el proceso de aprendizaje de un alumno. </a:t>
            </a:r>
            <a:endParaRPr sz="1200" dirty="0">
              <a:latin typeface="Arial Narrow" pitchFamily="34" charset="0"/>
            </a:endParaRPr>
          </a:p>
        </p:txBody>
      </p:sp>
      <p:sp>
        <p:nvSpPr>
          <p:cNvPr id="24" name="23 Rectángulo"/>
          <p:cNvSpPr/>
          <p:nvPr/>
        </p:nvSpPr>
        <p:spPr>
          <a:xfrm>
            <a:off x="6357950" y="3286130"/>
            <a:ext cx="2214562"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_tradnl" sz="1200" dirty="0" smtClean="0">
                <a:latin typeface="Arial Narrow" pitchFamily="34" charset="0"/>
              </a:rPr>
              <a:t>Las etapas identificables de crecimiento psíquico, intelectual, emocional y social impactan lo que puede ser aprendido y la profundidad de la comprensión. </a:t>
            </a:r>
            <a:endParaRPr sz="1200" dirty="0">
              <a:latin typeface="Arial Narrow" pitchFamily="34" charset="0"/>
            </a:endParaRPr>
          </a:p>
        </p:txBody>
      </p:sp>
      <p:sp>
        <p:nvSpPr>
          <p:cNvPr id="25" name="24 Rectángulo"/>
          <p:cNvSpPr/>
          <p:nvPr/>
        </p:nvSpPr>
        <p:spPr>
          <a:xfrm>
            <a:off x="285720" y="2643188"/>
            <a:ext cx="2143140"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a:r>
              <a:rPr lang="es-ES_tradnl" sz="1200" dirty="0" smtClean="0">
                <a:latin typeface="Arial Narrow" pitchFamily="34" charset="0"/>
              </a:rPr>
              <a:t>Los estudiantes llevan a cabo tareas y resuelven problemas cuya naturaleza se parece a las tareas y problemas del mundo real. </a:t>
            </a:r>
            <a:endParaRPr sz="1200" dirty="0">
              <a:latin typeface="Arial Narrow" pitchFamily="34" charset="0"/>
            </a:endParaRPr>
          </a:p>
        </p:txBody>
      </p:sp>
      <p:sp>
        <p:nvSpPr>
          <p:cNvPr id="26" name="25 Rectángulo"/>
          <p:cNvSpPr/>
          <p:nvPr/>
        </p:nvSpPr>
        <p:spPr>
          <a:xfrm>
            <a:off x="142844" y="1571618"/>
            <a:ext cx="1928826"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a:r>
              <a:rPr lang="es-ES_tradnl" sz="1200" dirty="0" smtClean="0">
                <a:latin typeface="Arial Narrow" pitchFamily="34" charset="0"/>
              </a:rPr>
              <a:t>Los alumnos logran más cuando el tema por aprender esta cerca de sus etapas más próximas de desarrollo.</a:t>
            </a:r>
            <a:endParaRPr sz="1200" dirty="0">
              <a:latin typeface="Arial Narrow" pitchFamily="34" charset="0"/>
            </a:endParaRPr>
          </a:p>
        </p:txBody>
      </p:sp>
      <p:pic>
        <p:nvPicPr>
          <p:cNvPr id="3076" name="Picture 4" descr="F:\curso virtual\bloque 7 de marzo\IMAGENES\COGNITIVISMO\y1pLkgYq3clYZSWNs20eHxHBhPdq3Ims0RyLbFH2ImpO3C__AB_DqfCMUenkhJRhte6.jpg"/>
          <p:cNvPicPr>
            <a:picLocks noChangeAspect="1" noChangeArrowheads="1"/>
          </p:cNvPicPr>
          <p:nvPr/>
        </p:nvPicPr>
        <p:blipFill>
          <a:blip r:embed="rId2"/>
          <a:srcRect/>
          <a:stretch>
            <a:fillRect/>
          </a:stretch>
        </p:blipFill>
        <p:spPr bwMode="auto">
          <a:xfrm>
            <a:off x="3000364" y="1621589"/>
            <a:ext cx="2647955" cy="3521911"/>
          </a:xfrm>
          <a:prstGeom prst="rect">
            <a:avLst/>
          </a:prstGeom>
          <a:noFill/>
        </p:spPr>
      </p:pic>
      <p:sp>
        <p:nvSpPr>
          <p:cNvPr id="27" name="26 CuadroTexto"/>
          <p:cNvSpPr txBox="1"/>
          <p:nvPr/>
        </p:nvSpPr>
        <p:spPr>
          <a:xfrm>
            <a:off x="2857488" y="285734"/>
            <a:ext cx="2643206" cy="707886"/>
          </a:xfrm>
          <a:prstGeom prst="rect">
            <a:avLst/>
          </a:prstGeom>
          <a:noFill/>
        </p:spPr>
        <p:txBody>
          <a:bodyPr wrap="square" rtlCol="0">
            <a:spAutoFit/>
          </a:bodyPr>
          <a:lstStyle/>
          <a:p>
            <a:pPr algn="ctr"/>
            <a:r>
              <a:rPr sz="2000" b="1" dirty="0" smtClean="0">
                <a:solidFill>
                  <a:schemeClr val="tx2"/>
                </a:solidFill>
                <a:latin typeface="+mj-lt"/>
                <a:ea typeface="+mj-ea"/>
                <a:cs typeface="+mj-cs"/>
              </a:rPr>
              <a:t>MAPA MENTAL DEL CONSTRUCTIVISMO</a:t>
            </a:r>
          </a:p>
        </p:txBody>
      </p:sp>
      <p:sp>
        <p:nvSpPr>
          <p:cNvPr id="3" name="2 Nube"/>
          <p:cNvSpPr/>
          <p:nvPr/>
        </p:nvSpPr>
        <p:spPr>
          <a:xfrm>
            <a:off x="3571868" y="2000246"/>
            <a:ext cx="1500198" cy="928694"/>
          </a:xfrm>
          <a:prstGeom prst="cloud">
            <a:avLst/>
          </a:prstGeom>
          <a:solidFill>
            <a:schemeClr val="bg1">
              <a:lumMod val="50000"/>
            </a:schemeClr>
          </a:solidFill>
          <a:ln w="31750"/>
        </p:spPr>
        <p:style>
          <a:lnRef idx="2">
            <a:schemeClr val="accent2"/>
          </a:lnRef>
          <a:fillRef idx="1">
            <a:schemeClr val="lt1"/>
          </a:fillRef>
          <a:effectRef idx="0">
            <a:schemeClr val="accent2"/>
          </a:effectRef>
          <a:fontRef idx="minor">
            <a:schemeClr val="dk1"/>
          </a:fontRef>
        </p:style>
        <p:txBody>
          <a:bodyPr rtlCol="0" anchor="ctr"/>
          <a:lstStyle/>
          <a:p>
            <a:pPr algn="ctr"/>
            <a:r>
              <a:rPr sz="1700" b="1" smtClean="0">
                <a:solidFill>
                  <a:schemeClr val="bg1"/>
                </a:solidFill>
                <a:effectLst>
                  <a:outerShdw blurRad="38100" dist="38100" dir="2700000" algn="tl">
                    <a:srgbClr val="000000">
                      <a:alpha val="43137"/>
                    </a:srgbClr>
                  </a:outerShdw>
                </a:effectLst>
                <a:latin typeface="Arial Narrow" pitchFamily="34" charset="0"/>
                <a:cs typeface="Arial" pitchFamily="34" charset="0"/>
              </a:rPr>
              <a:t>IDEAS</a:t>
            </a:r>
            <a:r>
              <a:rPr sz="1700" b="1" smtClean="0">
                <a:solidFill>
                  <a:schemeClr val="tx1"/>
                </a:solidFill>
                <a:effectLst>
                  <a:outerShdw blurRad="38100" dist="38100" dir="2700000" algn="tl">
                    <a:srgbClr val="000000">
                      <a:alpha val="43137"/>
                    </a:srgbClr>
                  </a:outerShdw>
                </a:effectLst>
                <a:latin typeface="Arial Narrow" pitchFamily="34" charset="0"/>
                <a:cs typeface="Arial" pitchFamily="34" charset="0"/>
              </a:rPr>
              <a:t> </a:t>
            </a:r>
            <a:r>
              <a:rPr sz="1700" b="1" smtClean="0">
                <a:solidFill>
                  <a:schemeClr val="bg1"/>
                </a:solidFill>
                <a:effectLst>
                  <a:outerShdw blurRad="38100" dist="38100" dir="2700000" algn="tl">
                    <a:srgbClr val="000000">
                      <a:alpha val="43137"/>
                    </a:srgbClr>
                  </a:outerShdw>
                </a:effectLst>
                <a:latin typeface="Arial Narrow" pitchFamily="34" charset="0"/>
                <a:cs typeface="Arial" pitchFamily="34" charset="0"/>
              </a:rPr>
              <a:t>BÁSICAS</a:t>
            </a:r>
            <a:r>
              <a:rPr sz="1700" b="1" smtClean="0">
                <a:solidFill>
                  <a:schemeClr val="tx1"/>
                </a:solidFill>
                <a:effectLst>
                  <a:outerShdw blurRad="38100" dist="38100" dir="2700000" algn="tl">
                    <a:srgbClr val="000000">
                      <a:alpha val="43137"/>
                    </a:srgbClr>
                  </a:outerShdw>
                </a:effectLst>
                <a:latin typeface="Arial Narrow" pitchFamily="34" charset="0"/>
                <a:cs typeface="Arial" pitchFamily="34" charset="0"/>
              </a:rPr>
              <a:t> </a:t>
            </a:r>
            <a:endParaRPr lang="es-ES" sz="1700" b="1"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p:txBody>
      </p:sp>
      <p:cxnSp>
        <p:nvCxnSpPr>
          <p:cNvPr id="5" name="4 Conector curvado"/>
          <p:cNvCxnSpPr/>
          <p:nvPr/>
        </p:nvCxnSpPr>
        <p:spPr>
          <a:xfrm flipV="1">
            <a:off x="4643438" y="1142990"/>
            <a:ext cx="1214446" cy="857256"/>
          </a:xfrm>
          <a:prstGeom prst="curvedConnector3">
            <a:avLst>
              <a:gd name="adj1" fmla="val 50000"/>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curvado"/>
          <p:cNvCxnSpPr/>
          <p:nvPr/>
        </p:nvCxnSpPr>
        <p:spPr>
          <a:xfrm flipV="1">
            <a:off x="5000628" y="2000246"/>
            <a:ext cx="1214446" cy="285752"/>
          </a:xfrm>
          <a:prstGeom prst="curvedConnector3">
            <a:avLst>
              <a:gd name="adj1" fmla="val 50000"/>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curvado"/>
          <p:cNvCxnSpPr>
            <a:stCxn id="3" idx="0"/>
          </p:cNvCxnSpPr>
          <p:nvPr/>
        </p:nvCxnSpPr>
        <p:spPr>
          <a:xfrm>
            <a:off x="5070816" y="2464593"/>
            <a:ext cx="1287134" cy="1107289"/>
          </a:xfrm>
          <a:prstGeom prst="curvedConnector3">
            <a:avLst>
              <a:gd name="adj1" fmla="val 3926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curvado"/>
          <p:cNvCxnSpPr>
            <a:stCxn id="3" idx="2"/>
          </p:cNvCxnSpPr>
          <p:nvPr/>
        </p:nvCxnSpPr>
        <p:spPr>
          <a:xfrm rot="10800000">
            <a:off x="2214555" y="2286007"/>
            <a:ext cx="1361967" cy="178587"/>
          </a:xfrm>
          <a:prstGeom prst="curvedConnector3">
            <a:avLst>
              <a:gd name="adj1" fmla="val 50000"/>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curvado"/>
          <p:cNvCxnSpPr/>
          <p:nvPr/>
        </p:nvCxnSpPr>
        <p:spPr>
          <a:xfrm rot="10800000">
            <a:off x="2500298" y="1285866"/>
            <a:ext cx="1214446" cy="928694"/>
          </a:xfrm>
          <a:prstGeom prst="curvedConnector3">
            <a:avLst>
              <a:gd name="adj1" fmla="val 50000"/>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curvado"/>
          <p:cNvCxnSpPr/>
          <p:nvPr/>
        </p:nvCxnSpPr>
        <p:spPr>
          <a:xfrm rot="10800000" flipV="1">
            <a:off x="2500298" y="2786064"/>
            <a:ext cx="1285884" cy="500066"/>
          </a:xfrm>
          <a:prstGeom prst="curvedConnector3">
            <a:avLst>
              <a:gd name="adj1" fmla="val 50000"/>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curvado"/>
          <p:cNvCxnSpPr/>
          <p:nvPr/>
        </p:nvCxnSpPr>
        <p:spPr>
          <a:xfrm rot="10800000" flipV="1">
            <a:off x="2643174" y="2928940"/>
            <a:ext cx="1643074" cy="1000132"/>
          </a:xfrm>
          <a:prstGeom prst="curvedConnector3">
            <a:avLst>
              <a:gd name="adj1" fmla="val 50000"/>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sz="2900" b="1" dirty="0" smtClean="0"/>
              <a:t>Y AHORA… EL ENFOQUE CONSTRUCTIVISTA</a:t>
            </a:r>
          </a:p>
        </p:txBody>
      </p:sp>
      <p:sp>
        <p:nvSpPr>
          <p:cNvPr id="10" name="9 Marcador de texto"/>
          <p:cNvSpPr>
            <a:spLocks noGrp="1"/>
          </p:cNvSpPr>
          <p:nvPr>
            <p:ph type="body" idx="1"/>
          </p:nvPr>
        </p:nvSpPr>
        <p:spPr/>
        <p:txBody>
          <a:bodyPr/>
          <a:lstStyle/>
          <a:p>
            <a:r>
              <a:rPr lang="es-ES" dirty="0" smtClean="0"/>
              <a:t>VIGOSTKY</a:t>
            </a:r>
            <a:endParaRPr lang="es-ES" dirty="0"/>
          </a:p>
        </p:txBody>
      </p:sp>
      <p:sp>
        <p:nvSpPr>
          <p:cNvPr id="8" name="7 Marcador de contenido"/>
          <p:cNvSpPr>
            <a:spLocks noGrp="1"/>
          </p:cNvSpPr>
          <p:nvPr>
            <p:ph sz="half" idx="2"/>
          </p:nvPr>
        </p:nvSpPr>
        <p:spPr/>
        <p:txBody>
          <a:bodyPr>
            <a:noAutofit/>
          </a:bodyPr>
          <a:lstStyle/>
          <a:p>
            <a:pPr>
              <a:spcBef>
                <a:spcPts val="0"/>
              </a:spcBef>
            </a:pPr>
            <a:r>
              <a:rPr sz="1500" smtClean="0">
                <a:latin typeface="Arial Narrow" pitchFamily="34" charset="0"/>
              </a:rPr>
              <a:t>Los procesos de aprendizaje están condicionados por la cultura en que nacemos y nos desarrollamos y por la sociedad que nos rodea.</a:t>
            </a:r>
          </a:p>
          <a:p>
            <a:pPr>
              <a:spcBef>
                <a:spcPts val="0"/>
              </a:spcBef>
            </a:pPr>
            <a:r>
              <a:rPr lang="es-ES" sz="1500" dirty="0" smtClean="0">
                <a:latin typeface="Arial Narrow" pitchFamily="34" charset="0"/>
              </a:rPr>
              <a:t>T</a:t>
            </a:r>
            <a:r>
              <a:rPr sz="1500" smtClean="0">
                <a:latin typeface="Arial Narrow" pitchFamily="34" charset="0"/>
              </a:rPr>
              <a:t>odo y todos quienes rodean al niño modelan su conocimiento y comportamiento.</a:t>
            </a:r>
          </a:p>
          <a:p>
            <a:pPr>
              <a:spcBef>
                <a:spcPts val="0"/>
              </a:spcBef>
            </a:pPr>
            <a:r>
              <a:rPr lang="es-ES" sz="1500" dirty="0" smtClean="0">
                <a:latin typeface="Arial Narrow" pitchFamily="34" charset="0"/>
              </a:rPr>
              <a:t>Así </a:t>
            </a:r>
            <a:r>
              <a:rPr sz="1500" smtClean="0">
                <a:latin typeface="Arial Narrow" pitchFamily="34" charset="0"/>
              </a:rPr>
              <a:t>el lenguaje tiene un rol fundamental en el desarrollo cognoscitivo del niño.</a:t>
            </a:r>
          </a:p>
          <a:p>
            <a:pPr>
              <a:spcBef>
                <a:spcPts val="0"/>
              </a:spcBef>
            </a:pPr>
            <a:r>
              <a:rPr sz="1500" smtClean="0">
                <a:latin typeface="Arial Narrow" pitchFamily="34" charset="0"/>
              </a:rPr>
              <a:t>Igual que el aprendizaje guiado, como un proceso social y cultural, son aspectos fundamentales para los procesos de aprendizaje</a:t>
            </a:r>
            <a:endParaRPr lang="es-ES" sz="1500" dirty="0">
              <a:latin typeface="Arial Narrow" pitchFamily="34" charset="0"/>
            </a:endParaRPr>
          </a:p>
        </p:txBody>
      </p:sp>
      <p:sp>
        <p:nvSpPr>
          <p:cNvPr id="11" name="10 Marcador de texto"/>
          <p:cNvSpPr>
            <a:spLocks noGrp="1"/>
          </p:cNvSpPr>
          <p:nvPr>
            <p:ph type="body" sz="quarter" idx="3"/>
          </p:nvPr>
        </p:nvSpPr>
        <p:spPr>
          <a:solidFill>
            <a:schemeClr val="bg1"/>
          </a:solidFill>
        </p:spPr>
        <p:txBody>
          <a:bodyPr/>
          <a:lstStyle/>
          <a:p>
            <a:r>
              <a:rPr smtClean="0"/>
              <a:t>PIAGET</a:t>
            </a:r>
            <a:endParaRPr lang="es-ES" dirty="0"/>
          </a:p>
        </p:txBody>
      </p:sp>
      <p:sp>
        <p:nvSpPr>
          <p:cNvPr id="9" name="8 Marcador de contenido"/>
          <p:cNvSpPr>
            <a:spLocks noGrp="1"/>
          </p:cNvSpPr>
          <p:nvPr>
            <p:ph sz="quarter" idx="4"/>
          </p:nvPr>
        </p:nvSpPr>
        <p:spPr/>
        <p:txBody>
          <a:bodyPr vert="horz">
            <a:noAutofit/>
          </a:bodyPr>
          <a:lstStyle/>
          <a:p>
            <a:pPr>
              <a:spcBef>
                <a:spcPts val="0"/>
              </a:spcBef>
            </a:pPr>
            <a:r>
              <a:rPr sz="1500" smtClean="0">
                <a:latin typeface="Arial Narrow" pitchFamily="34" charset="0"/>
              </a:rPr>
              <a:t>Cada individuo se desarrolla a su propio ritmo, según sus capacidades cognitivas, las mismas que tyiene un origen orgánico, biológico y genético.</a:t>
            </a:r>
          </a:p>
          <a:p>
            <a:pPr>
              <a:spcBef>
                <a:spcPts val="0"/>
              </a:spcBef>
            </a:pPr>
            <a:r>
              <a:rPr lang="es-ES" sz="1500" dirty="0" smtClean="0">
                <a:latin typeface="Arial Narrow" pitchFamily="34" charset="0"/>
              </a:rPr>
              <a:t>E</a:t>
            </a:r>
            <a:r>
              <a:rPr sz="1500" smtClean="0">
                <a:latin typeface="Arial Narrow" pitchFamily="34" charset="0"/>
              </a:rPr>
              <a:t>l aprendizaje es una reorganización de estructuras cognitivas, su adaptación al medio, la asimilación del conocimiento y la acomodación de estos a sus estructuras..</a:t>
            </a:r>
          </a:p>
          <a:p>
            <a:pPr>
              <a:spcBef>
                <a:spcPts val="0"/>
              </a:spcBef>
            </a:pPr>
            <a:r>
              <a:rPr lang="es-ES" sz="1500" dirty="0" smtClean="0">
                <a:latin typeface="Arial Narrow" pitchFamily="34" charset="0"/>
              </a:rPr>
              <a:t>E</a:t>
            </a:r>
            <a:r>
              <a:rPr sz="1500" smtClean="0">
                <a:latin typeface="Arial Narrow" pitchFamily="34" charset="0"/>
              </a:rPr>
              <a:t>l alumno recrea y entiende lo que aprende de acuerdo a sus conocimientos previos; así mantiene, amplia o modifica sus estructuras cognitivas.</a:t>
            </a:r>
          </a:p>
        </p:txBody>
      </p:sp>
      <p:sp>
        <p:nvSpPr>
          <p:cNvPr id="12" name="11 Marcador de número de diapositiva"/>
          <p:cNvSpPr>
            <a:spLocks noGrp="1"/>
          </p:cNvSpPr>
          <p:nvPr>
            <p:ph type="sldNum" sz="quarter" idx="12"/>
          </p:nvPr>
        </p:nvSpPr>
        <p:spPr/>
        <p:txBody>
          <a:bodyPr>
            <a:normAutofit/>
          </a:bodyPr>
          <a:lstStyle/>
          <a:p>
            <a:pPr algn="ctr"/>
            <a:fld id="{8F82E0A0-C266-4798-8C8F-B9F91E9DA37E}" type="slidenum">
              <a:rPr kumimoji="0" lang="es-ES" sz="1400" b="1" smtClean="0">
                <a:solidFill>
                  <a:srgbClr val="FFFFFF"/>
                </a:solidFill>
              </a:rPr>
              <a:pPr algn="ctr"/>
              <a:t>9</a:t>
            </a:fld>
            <a:endParaRPr kumimoji="0" lang="es-ES"/>
          </a:p>
        </p:txBody>
      </p:sp>
      <p:pic>
        <p:nvPicPr>
          <p:cNvPr id="1026" name="Picture 2" descr="C:\Documents and Settings\mario\Mis documentos\Mis imágenes\vlcsnap-2011-03-06-23h37m41s252.png"/>
          <p:cNvPicPr>
            <a:picLocks noChangeAspect="1" noChangeArrowheads="1"/>
          </p:cNvPicPr>
          <p:nvPr/>
        </p:nvPicPr>
        <p:blipFill>
          <a:blip r:embed="rId2" cstate="print"/>
          <a:srcRect/>
          <a:stretch>
            <a:fillRect/>
          </a:stretch>
        </p:blipFill>
        <p:spPr bwMode="auto">
          <a:xfrm>
            <a:off x="971600" y="1089411"/>
            <a:ext cx="714380" cy="535785"/>
          </a:xfrm>
          <a:prstGeom prst="rect">
            <a:avLst/>
          </a:prstGeom>
          <a:noFill/>
        </p:spPr>
      </p:pic>
      <p:pic>
        <p:nvPicPr>
          <p:cNvPr id="1027" name="Picture 3" descr="C:\Documents and Settings\mario\Mis documentos\Mis imágenes\vlcsnap-2011-03-06-23h48m32s247.png"/>
          <p:cNvPicPr>
            <a:picLocks noChangeAspect="1" noChangeArrowheads="1"/>
          </p:cNvPicPr>
          <p:nvPr/>
        </p:nvPicPr>
        <p:blipFill>
          <a:blip r:embed="rId3"/>
          <a:srcRect/>
          <a:stretch>
            <a:fillRect/>
          </a:stretch>
        </p:blipFill>
        <p:spPr bwMode="auto">
          <a:xfrm>
            <a:off x="5004048" y="1100563"/>
            <a:ext cx="714380" cy="53578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0</TotalTime>
  <Words>1393</Words>
  <Application>Microsoft Office PowerPoint</Application>
  <PresentationFormat>Presentación en pantalla (16:9)</PresentationFormat>
  <Paragraphs>102</Paragraphs>
  <Slides>11</Slides>
  <Notes>6</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Adyacencia</vt:lpstr>
      <vt:lpstr>La condición humana y el enfoque constructivista en la educación.</vt:lpstr>
      <vt:lpstr>INTRODUCCIÓN</vt:lpstr>
      <vt:lpstr>DEFINICIÓN DE CONDICIÓN HUMANA</vt:lpstr>
      <vt:lpstr>Presentación de PowerPoint</vt:lpstr>
      <vt:lpstr>ENSEÑAR LA CONDICIÓN HUMANA</vt:lpstr>
      <vt:lpstr>PRIMERAS CONCLUSIONES</vt:lpstr>
      <vt:lpstr>¿QUÉ ES EL CONSTRUCTIVISMO?</vt:lpstr>
      <vt:lpstr>Presentación de PowerPoint</vt:lpstr>
      <vt:lpstr>Y AHORA… EL ENFOQUE CONSTRUCTIVISTA</vt:lpstr>
      <vt:lpstr>Y AHORA… EL ENFOQUE CONSTRUCTIVISTA</vt:lpstr>
      <vt:lpstr>CONCLUSIONES FINALES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2011-06-06T17:26:26Z</dcterms:created>
  <dcterms:modified xsi:type="dcterms:W3CDTF">2011-06-06T17:35:36Z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3082</vt:i4>
  </property>
  <property fmtid="{D5CDD505-2E9C-101B-9397-08002B2CF9AE}" pid="3" name="_Version">
    <vt:lpwstr>12.0.4518</vt:lpwstr>
  </property>
</Properties>
</file>