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31496-A4B0-49DA-925C-F59BCB1A22F1}" type="datetimeFigureOut">
              <a:rPr lang="es-ES" smtClean="0"/>
              <a:t>13/06/2011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B2E2E-0F48-47CF-BD20-8A5248DB94A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5139-ECC2-4A31-90AE-43027F9C0EE4}" type="datetime1">
              <a:rPr lang="es-ES" smtClean="0"/>
              <a:t>13/06/2011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3437-DC93-4A09-A5DC-33A8B17CDDE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5F33-80F8-4ECD-B4DA-1A0ACF2271FF}" type="datetime1">
              <a:rPr lang="es-ES" smtClean="0"/>
              <a:t>13/06/2011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3437-DC93-4A09-A5DC-33A8B17CDD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50A2-AD50-4006-8599-1789A3445B09}" type="datetime1">
              <a:rPr lang="es-ES" smtClean="0"/>
              <a:t>13/06/2011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3437-DC93-4A09-A5DC-33A8B17CDD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8709-97FE-41D0-AC2D-9D27DC473F68}" type="datetime1">
              <a:rPr lang="es-ES" smtClean="0"/>
              <a:t>13/06/2011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3437-DC93-4A09-A5DC-33A8B17CDD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91AA-E8A2-44D4-8C57-B2F0A9668ED8}" type="datetime1">
              <a:rPr lang="es-ES" smtClean="0"/>
              <a:t>13/06/2011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3437-DC93-4A09-A5DC-33A8B17CDDE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C946-7EA8-47E3-9C41-E36B648047A1}" type="datetime1">
              <a:rPr lang="es-ES" smtClean="0"/>
              <a:t>13/06/2011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3437-DC93-4A09-A5DC-33A8B17CDD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4831-9DCE-4450-A465-8D2436441F90}" type="datetime1">
              <a:rPr lang="es-ES" smtClean="0"/>
              <a:t>13/06/2011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3437-DC93-4A09-A5DC-33A8B17CDD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9F2E-A42B-48D8-903F-A058AB7CB051}" type="datetime1">
              <a:rPr lang="es-ES" smtClean="0"/>
              <a:t>13/06/2011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453437-DC93-4A09-A5DC-33A8B17CDDE0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D54C-0A8D-4553-98FF-D64706541731}" type="datetime1">
              <a:rPr lang="es-ES" smtClean="0"/>
              <a:t>13/06/2011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3437-DC93-4A09-A5DC-33A8B17CDD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870F-E207-4A21-A1D2-AB2CABAF739B}" type="datetime1">
              <a:rPr lang="es-ES" smtClean="0"/>
              <a:t>13/06/2011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D453437-DC93-4A09-A5DC-33A8B17CDD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CC6C3C5-6DED-4AF0-AB7E-0FA9243D9EA9}" type="datetime1">
              <a:rPr lang="es-ES" smtClean="0"/>
              <a:t>13/06/2011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3437-DC93-4A09-A5DC-33A8B17CDD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A37218B-BD84-4BCF-9A0A-D651794972C6}" type="datetime1">
              <a:rPr lang="es-ES" smtClean="0"/>
              <a:t>13/06/2011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D453437-DC93-4A09-A5DC-33A8B17CDDE0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planificacion-de-proyect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571612"/>
            <a:ext cx="6215106" cy="466133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Autofit/>
          </a:bodyPr>
          <a:lstStyle/>
          <a:p>
            <a:r>
              <a:rPr lang="es-ES" sz="3600" b="1" dirty="0" smtClean="0">
                <a:latin typeface="Arial Rounded MT Bold" pitchFamily="34" charset="0"/>
              </a:rPr>
              <a:t>LA ORGANIZACIÓN COMO UN CONJUNTO DE SERES HUMANOS</a:t>
            </a:r>
            <a:endParaRPr lang="es-ES" sz="3600" b="1" dirty="0">
              <a:latin typeface="Arial Rounded MT Bold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453437-DC93-4A09-A5DC-33A8B17CDDE0}" type="slidenum">
              <a:rPr lang="es-ES" smtClean="0"/>
              <a:t>1</a:t>
            </a:fld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 rot="16200000">
            <a:off x="5605479" y="4252909"/>
            <a:ext cx="3186112" cy="538162"/>
          </a:xfrm>
        </p:spPr>
        <p:txBody>
          <a:bodyPr>
            <a:normAutofit fontScale="47500" lnSpcReduction="20000"/>
          </a:bodyPr>
          <a:lstStyle/>
          <a:p>
            <a:pPr algn="r">
              <a:buNone/>
            </a:pPr>
            <a:r>
              <a:rPr lang="es-ES" b="1" dirty="0" smtClean="0"/>
              <a:t>MSc. Mario González Romero</a:t>
            </a:r>
          </a:p>
          <a:p>
            <a:pPr algn="r">
              <a:buNone/>
            </a:pPr>
            <a:r>
              <a:rPr lang="es-ES" b="1" cap="none" dirty="0" smtClean="0"/>
              <a:t>kairoseduca.jimdo.com</a:t>
            </a:r>
            <a:endParaRPr lang="es-ES" b="1" cap="non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1571612"/>
            <a:ext cx="1930774" cy="1235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b="1" dirty="0" smtClean="0"/>
              <a:t>EL TALENTO HUMANO</a:t>
            </a:r>
            <a:endParaRPr lang="es-ES" sz="48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453437-DC93-4A09-A5DC-33A8B17CDDE0}" type="slidenum">
              <a:rPr lang="es-ES" smtClean="0"/>
              <a:t>2</a:t>
            </a:fld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571472" y="1500174"/>
            <a:ext cx="8072494" cy="473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b="1" dirty="0" smtClean="0"/>
              <a:t>LAS RELACIONES HUMANAS</a:t>
            </a:r>
            <a:endParaRPr lang="es-ES" sz="48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453437-DC93-4A09-A5DC-33A8B17CDDE0}" type="slidenum">
              <a:rPr lang="es-ES" smtClean="0"/>
              <a:t>3</a:t>
            </a:fld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285720" y="1571612"/>
            <a:ext cx="8494963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800" b="1" dirty="0" smtClean="0"/>
              <a:t>OBJETIVOS DE LAS RELACIONES HUMANAS</a:t>
            </a:r>
            <a:endParaRPr lang="es-ES" sz="48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453437-DC93-4A09-A5DC-33A8B17CDDE0}" type="slidenum">
              <a:rPr lang="es-ES" smtClean="0"/>
              <a:t>4</a:t>
            </a:fld>
            <a:endParaRPr lang="es-E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428596" y="1571612"/>
            <a:ext cx="8286808" cy="454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800" b="1" dirty="0" smtClean="0"/>
              <a:t>ENTONCES GENERAR CAMBIOS POSITIVOS  EN…</a:t>
            </a:r>
            <a:endParaRPr lang="es-ES" sz="4800" b="1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453437-DC93-4A09-A5DC-33A8B17CDDE0}" type="slidenum">
              <a:rPr lang="es-ES" smtClean="0"/>
              <a:t>5</a:t>
            </a:fld>
            <a:endParaRPr lang="es-E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571472" y="1928802"/>
            <a:ext cx="810704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800" b="1" dirty="0" smtClean="0"/>
              <a:t>LOS TRECE RETOS DE LA EXCELENCIA</a:t>
            </a:r>
            <a:endParaRPr lang="es-ES" sz="4800" b="1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453437-DC93-4A09-A5DC-33A8B17CDDE0}" type="slidenum">
              <a:rPr lang="es-ES" smtClean="0"/>
              <a:t>6</a:t>
            </a:fld>
            <a:endParaRPr lang="es-E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1000100" y="1571612"/>
            <a:ext cx="7202406" cy="4861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</TotalTime>
  <Words>43</Words>
  <Application>Microsoft Office PowerPoint</Application>
  <PresentationFormat>Presentación en pantalla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Técnico</vt:lpstr>
      <vt:lpstr>LA ORGANIZACIÓN COMO UN CONJUNTO DE SERES HUMANOS</vt:lpstr>
      <vt:lpstr>EL TALENTO HUMANO</vt:lpstr>
      <vt:lpstr>LAS RELACIONES HUMANAS</vt:lpstr>
      <vt:lpstr>OBJETIVOS DE LAS RELACIONES HUMANAS</vt:lpstr>
      <vt:lpstr>ENTONCES GENERAR CAMBIOS POSITIVOS  EN…</vt:lpstr>
      <vt:lpstr>LOS TRECE RETOS DE LA EXCELENCIA</vt:lpstr>
    </vt:vector>
  </TitlesOfParts>
  <Company>KaithaN PcKomputers.com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ORGANIZACIÓN COMO UN CONJUNTO DE SERES HUMANOS</dc:title>
  <dc:creator>mario</dc:creator>
  <cp:lastModifiedBy>mario</cp:lastModifiedBy>
  <cp:revision>8</cp:revision>
  <dcterms:created xsi:type="dcterms:W3CDTF">2011-06-13T05:30:16Z</dcterms:created>
  <dcterms:modified xsi:type="dcterms:W3CDTF">2011-06-13T05:51:48Z</dcterms:modified>
</cp:coreProperties>
</file>