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5" r:id="rId14"/>
    <p:sldId id="268" r:id="rId15"/>
    <p:sldId id="269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5F0EF-F996-462F-8127-EF67C0A52F3C}" type="datetimeFigureOut">
              <a:rPr lang="es-ES" smtClean="0"/>
              <a:t>23/11/2011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1BCA8-A5A4-47E3-80B5-B50A2BC766E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9018-BFBA-435B-854E-28707EA6F844}" type="datetime1">
              <a:rPr lang="es-ES" smtClean="0"/>
              <a:t>23/11/2011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1D08-DEAB-4B27-8C7C-9161BBCA4CEF}" type="datetime1">
              <a:rPr lang="es-ES" smtClean="0"/>
              <a:t>23/11/2011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F299-573F-4CB4-9B6B-4FFD56444DAB}" type="datetime1">
              <a:rPr lang="es-ES" smtClean="0"/>
              <a:t>23/11/2011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43FA-F53C-4E48-9EA8-911B051205FB}" type="datetime1">
              <a:rPr lang="es-ES" smtClean="0"/>
              <a:t>23/11/2011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B9E4-64F6-46AF-8693-6A3E41F95574}" type="datetime1">
              <a:rPr lang="es-ES" smtClean="0"/>
              <a:t>23/11/2011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919-2145-44DB-9C86-E4A589478A55}" type="datetime1">
              <a:rPr lang="es-ES" smtClean="0"/>
              <a:t>23/11/2011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3538-403B-44E3-9F12-F9D77CD62C8A}" type="datetime1">
              <a:rPr lang="es-ES" smtClean="0"/>
              <a:t>23/11/2011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04FC-7D51-46D7-BAEF-00045A96EE1E}" type="datetime1">
              <a:rPr lang="es-ES" smtClean="0"/>
              <a:t>23/11/2011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DE8C-3987-4A34-B584-CA1C5CBD0F7A}" type="datetime1">
              <a:rPr lang="es-ES" smtClean="0"/>
              <a:t>23/11/2011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939B-6D33-40FF-A4A4-620FEF4A8673}" type="datetime1">
              <a:rPr lang="es-ES" smtClean="0"/>
              <a:t>23/11/2011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F3BF-42C3-4C3D-963D-191AAFF14746}" type="datetime1">
              <a:rPr lang="es-ES" smtClean="0"/>
              <a:t>23/11/2011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C2A4A-29B4-48DF-A8A0-CE9A1F8E4D08}" type="datetime1">
              <a:rPr lang="es-ES" smtClean="0"/>
              <a:t>23/11/2011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kairoseducativa.jimdo.com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C3EEC-1CB6-491E-B955-FCAC0B14701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/>
              <a:t>INECUACIONES CON VALOR ABSOLUTO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2º DE BACHILLERATO FIMA</a:t>
            </a:r>
          </a:p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UNIDAD EDUCATIVA SAGRADOS CORAZONES DE RUMIPAMBA</a:t>
            </a:r>
          </a:p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2011-2012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2490" t="30182" r="42485" b="235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2644" t="30353" r="42198" b="23846"/>
          <a:stretch>
            <a:fillRect/>
          </a:stretch>
        </p:blipFill>
        <p:spPr bwMode="auto">
          <a:xfrm>
            <a:off x="0" y="0"/>
            <a:ext cx="905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2740" t="30540" r="42433" b="236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2552" t="30522" r="42189" b="23682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2682" t="30693" r="42294" b="238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2635" t="30370" r="42332" b="23505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878" t="30455" r="42247" b="23557"/>
          <a:stretch>
            <a:fillRect/>
          </a:stretch>
        </p:blipFill>
        <p:spPr bwMode="auto">
          <a:xfrm>
            <a:off x="0" y="0"/>
            <a:ext cx="9250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568" t="30081" r="42247" b="23549"/>
          <a:stretch>
            <a:fillRect/>
          </a:stretch>
        </p:blipFill>
        <p:spPr bwMode="auto">
          <a:xfrm>
            <a:off x="0" y="-1"/>
            <a:ext cx="9144000" cy="683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635" t="30376" r="42247" b="2365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777" t="30370" r="42294" b="23488"/>
          <a:stretch>
            <a:fillRect/>
          </a:stretch>
        </p:blipFill>
        <p:spPr bwMode="auto">
          <a:xfrm>
            <a:off x="-1" y="0"/>
            <a:ext cx="92206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2443" t="30353" r="42334" b="2367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2586" t="30353" r="42294" b="2366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2586" t="30522" r="42294" b="23494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2685" t="29858" r="42285" b="23386"/>
          <a:stretch>
            <a:fillRect/>
          </a:stretch>
        </p:blipFill>
        <p:spPr bwMode="auto">
          <a:xfrm>
            <a:off x="0" y="-1"/>
            <a:ext cx="9144000" cy="6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EEC-1CB6-491E-B955-FCAC0B14701A}" type="slidenum">
              <a:rPr lang="es-ES" smtClean="0"/>
              <a:t>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kairoseducativa.jimdo.com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45</Words>
  <Application>Microsoft Office PowerPoint</Application>
  <PresentationFormat>Presentación en pantalla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INECUACIONES CON VALOR ABSOLUTO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KaithaN PcKomputers.com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mario</dc:creator>
  <cp:lastModifiedBy>mario</cp:lastModifiedBy>
  <cp:revision>2</cp:revision>
  <dcterms:created xsi:type="dcterms:W3CDTF">2011-11-23T06:10:30Z</dcterms:created>
  <dcterms:modified xsi:type="dcterms:W3CDTF">2011-11-23T06:25:07Z</dcterms:modified>
</cp:coreProperties>
</file>